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
  </p:notesMasterIdLst>
  <p:sldIdLst>
    <p:sldId id="339" r:id="rId2"/>
    <p:sldId id="340" r:id="rId3"/>
  </p:sldIdLst>
  <p:sldSz cx="5257800" cy="70104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16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227515-BCDE-4619-86EB-37E1B8E5160F}" v="54" dt="2023-08-07T20:45:31.3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95" autoAdjust="0"/>
    <p:restoredTop sz="96081" autoAdjust="0"/>
  </p:normalViewPr>
  <p:slideViewPr>
    <p:cSldViewPr snapToGrid="0">
      <p:cViewPr>
        <p:scale>
          <a:sx n="214" d="100"/>
          <a:sy n="214" d="100"/>
        </p:scale>
        <p:origin x="1374" y="-5184"/>
      </p:cViewPr>
      <p:guideLst>
        <p:guide orient="horz" pos="2208"/>
        <p:guide pos="1656"/>
      </p:guideLst>
    </p:cSldViewPr>
  </p:slideViewPr>
  <p:notesTextViewPr>
    <p:cViewPr>
      <p:scale>
        <a:sx n="1" d="1"/>
        <a:sy n="1" d="1"/>
      </p:scale>
      <p:origin x="0" y="0"/>
    </p:cViewPr>
  </p:notesTextViewPr>
  <p:sorterViewPr>
    <p:cViewPr>
      <p:scale>
        <a:sx n="116" d="100"/>
        <a:sy n="116" d="100"/>
      </p:scale>
      <p:origin x="0" y="-5568"/>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k Sievert" userId="ac8ea846ba73fd8a" providerId="LiveId" clId="{A3227515-BCDE-4619-86EB-37E1B8E5160F}"/>
    <pc:docChg chg="undo redo custSel addSld delSld modSld modMainMaster modNotesMaster">
      <pc:chgData name="Kirk Sievert" userId="ac8ea846ba73fd8a" providerId="LiveId" clId="{A3227515-BCDE-4619-86EB-37E1B8E5160F}" dt="2023-08-07T20:47:32.862" v="5245" actId="255"/>
      <pc:docMkLst>
        <pc:docMk/>
      </pc:docMkLst>
      <pc:sldChg chg="del">
        <pc:chgData name="Kirk Sievert" userId="ac8ea846ba73fd8a" providerId="LiveId" clId="{A3227515-BCDE-4619-86EB-37E1B8E5160F}" dt="2023-08-07T18:04:51.872" v="0" actId="2696"/>
        <pc:sldMkLst>
          <pc:docMk/>
          <pc:sldMk cId="662059232" sldId="338"/>
        </pc:sldMkLst>
      </pc:sldChg>
      <pc:sldChg chg="addSp delSp modSp mod">
        <pc:chgData name="Kirk Sievert" userId="ac8ea846ba73fd8a" providerId="LiveId" clId="{A3227515-BCDE-4619-86EB-37E1B8E5160F}" dt="2023-08-07T20:47:32.862" v="5245" actId="255"/>
        <pc:sldMkLst>
          <pc:docMk/>
          <pc:sldMk cId="1439650579" sldId="339"/>
        </pc:sldMkLst>
        <pc:spChg chg="mod">
          <ac:chgData name="Kirk Sievert" userId="ac8ea846ba73fd8a" providerId="LiveId" clId="{A3227515-BCDE-4619-86EB-37E1B8E5160F}" dt="2023-08-07T20:29:00.153" v="5024" actId="1076"/>
          <ac:spMkLst>
            <pc:docMk/>
            <pc:sldMk cId="1439650579" sldId="339"/>
            <ac:spMk id="2" creationId="{B3786E7E-92A9-1D3E-DDDB-9FC950E38708}"/>
          </ac:spMkLst>
        </pc:spChg>
        <pc:spChg chg="del mod">
          <ac:chgData name="Kirk Sievert" userId="ac8ea846ba73fd8a" providerId="LiveId" clId="{A3227515-BCDE-4619-86EB-37E1B8E5160F}" dt="2023-08-07T18:07:23.722" v="14" actId="21"/>
          <ac:spMkLst>
            <pc:docMk/>
            <pc:sldMk cId="1439650579" sldId="339"/>
            <ac:spMk id="3" creationId="{2DACA10B-EE08-2C99-948A-05C649F6481D}"/>
          </ac:spMkLst>
        </pc:spChg>
        <pc:spChg chg="del mod">
          <ac:chgData name="Kirk Sievert" userId="ac8ea846ba73fd8a" providerId="LiveId" clId="{A3227515-BCDE-4619-86EB-37E1B8E5160F}" dt="2023-08-07T18:36:25.493" v="646" actId="21"/>
          <ac:spMkLst>
            <pc:docMk/>
            <pc:sldMk cId="1439650579" sldId="339"/>
            <ac:spMk id="4" creationId="{594C6463-7297-432A-D4C0-1241D3723859}"/>
          </ac:spMkLst>
        </pc:spChg>
        <pc:spChg chg="del mod">
          <ac:chgData name="Kirk Sievert" userId="ac8ea846ba73fd8a" providerId="LiveId" clId="{A3227515-BCDE-4619-86EB-37E1B8E5160F}" dt="2023-08-07T18:36:33.810" v="647" actId="21"/>
          <ac:spMkLst>
            <pc:docMk/>
            <pc:sldMk cId="1439650579" sldId="339"/>
            <ac:spMk id="5" creationId="{50409B4A-C134-698E-BBB7-ADC37A3298C1}"/>
          </ac:spMkLst>
        </pc:spChg>
        <pc:spChg chg="add del mod">
          <ac:chgData name="Kirk Sievert" userId="ac8ea846ba73fd8a" providerId="LiveId" clId="{A3227515-BCDE-4619-86EB-37E1B8E5160F}" dt="2023-08-07T18:11:50.400" v="197" actId="21"/>
          <ac:spMkLst>
            <pc:docMk/>
            <pc:sldMk cId="1439650579" sldId="339"/>
            <ac:spMk id="7" creationId="{C1244BD4-B143-702A-E3B1-88A5D91EA3CA}"/>
          </ac:spMkLst>
        </pc:spChg>
        <pc:spChg chg="add del mod">
          <ac:chgData name="Kirk Sievert" userId="ac8ea846ba73fd8a" providerId="LiveId" clId="{A3227515-BCDE-4619-86EB-37E1B8E5160F}" dt="2023-08-07T18:42:38.047" v="927" actId="1076"/>
          <ac:spMkLst>
            <pc:docMk/>
            <pc:sldMk cId="1439650579" sldId="339"/>
            <ac:spMk id="9" creationId="{EE3DFEBB-5CF9-8E7D-5C64-DC16EE63A6EF}"/>
          </ac:spMkLst>
        </pc:spChg>
        <pc:spChg chg="add del mod">
          <ac:chgData name="Kirk Sievert" userId="ac8ea846ba73fd8a" providerId="LiveId" clId="{A3227515-BCDE-4619-86EB-37E1B8E5160F}" dt="2023-08-07T18:15:59.412" v="303"/>
          <ac:spMkLst>
            <pc:docMk/>
            <pc:sldMk cId="1439650579" sldId="339"/>
            <ac:spMk id="10" creationId="{330509EC-42CF-2FD9-A1CD-157A31950B6F}"/>
          </ac:spMkLst>
        </pc:spChg>
        <pc:spChg chg="add del mod">
          <ac:chgData name="Kirk Sievert" userId="ac8ea846ba73fd8a" providerId="LiveId" clId="{A3227515-BCDE-4619-86EB-37E1B8E5160F}" dt="2023-08-07T18:37:48.588" v="657" actId="478"/>
          <ac:spMkLst>
            <pc:docMk/>
            <pc:sldMk cId="1439650579" sldId="339"/>
            <ac:spMk id="11" creationId="{BABA5065-4C1D-B431-6500-8FC4BCEAD704}"/>
          </ac:spMkLst>
        </pc:spChg>
        <pc:spChg chg="add mod">
          <ac:chgData name="Kirk Sievert" userId="ac8ea846ba73fd8a" providerId="LiveId" clId="{A3227515-BCDE-4619-86EB-37E1B8E5160F}" dt="2023-08-07T18:42:38.047" v="927" actId="1076"/>
          <ac:spMkLst>
            <pc:docMk/>
            <pc:sldMk cId="1439650579" sldId="339"/>
            <ac:spMk id="14" creationId="{91EC73D2-15ED-91C5-FD27-485CF0FA38B3}"/>
          </ac:spMkLst>
        </pc:spChg>
        <pc:graphicFrameChg chg="add del mod modGraphic">
          <ac:chgData name="Kirk Sievert" userId="ac8ea846ba73fd8a" providerId="LiveId" clId="{A3227515-BCDE-4619-86EB-37E1B8E5160F}" dt="2023-08-07T19:33:46.104" v="2857" actId="478"/>
          <ac:graphicFrameMkLst>
            <pc:docMk/>
            <pc:sldMk cId="1439650579" sldId="339"/>
            <ac:graphicFrameMk id="8" creationId="{EACB618C-2E3C-90F5-FB50-79E4C7A65EB3}"/>
          </ac:graphicFrameMkLst>
        </pc:graphicFrameChg>
        <pc:graphicFrameChg chg="add del mod modGraphic">
          <ac:chgData name="Kirk Sievert" userId="ac8ea846ba73fd8a" providerId="LiveId" clId="{A3227515-BCDE-4619-86EB-37E1B8E5160F}" dt="2023-08-07T19:33:53.977" v="2859" actId="478"/>
          <ac:graphicFrameMkLst>
            <pc:docMk/>
            <pc:sldMk cId="1439650579" sldId="339"/>
            <ac:graphicFrameMk id="12" creationId="{35A557AA-48DC-CAE5-50F6-AD143B1B3D19}"/>
          </ac:graphicFrameMkLst>
        </pc:graphicFrameChg>
        <pc:graphicFrameChg chg="add del mod modGraphic">
          <ac:chgData name="Kirk Sievert" userId="ac8ea846ba73fd8a" providerId="LiveId" clId="{A3227515-BCDE-4619-86EB-37E1B8E5160F}" dt="2023-08-07T20:29:11.377" v="5025" actId="478"/>
          <ac:graphicFrameMkLst>
            <pc:docMk/>
            <pc:sldMk cId="1439650579" sldId="339"/>
            <ac:graphicFrameMk id="13" creationId="{F09F8ADE-FA66-1EB4-49CB-2E147DA0339D}"/>
          </ac:graphicFrameMkLst>
        </pc:graphicFrameChg>
        <pc:graphicFrameChg chg="add mod modGraphic">
          <ac:chgData name="Kirk Sievert" userId="ac8ea846ba73fd8a" providerId="LiveId" clId="{A3227515-BCDE-4619-86EB-37E1B8E5160F}" dt="2023-08-07T20:47:32.862" v="5245" actId="255"/>
          <ac:graphicFrameMkLst>
            <pc:docMk/>
            <pc:sldMk cId="1439650579" sldId="339"/>
            <ac:graphicFrameMk id="15" creationId="{193D1C37-5502-2B82-0AF9-DD2ACF9DB77E}"/>
          </ac:graphicFrameMkLst>
        </pc:graphicFrameChg>
      </pc:sldChg>
      <pc:sldChg chg="addSp delSp modSp add mod">
        <pc:chgData name="Kirk Sievert" userId="ac8ea846ba73fd8a" providerId="LiveId" clId="{A3227515-BCDE-4619-86EB-37E1B8E5160F}" dt="2023-08-07T20:47:24.603" v="5244" actId="255"/>
        <pc:sldMkLst>
          <pc:docMk/>
          <pc:sldMk cId="4252195581" sldId="340"/>
        </pc:sldMkLst>
        <pc:spChg chg="mod">
          <ac:chgData name="Kirk Sievert" userId="ac8ea846ba73fd8a" providerId="LiveId" clId="{A3227515-BCDE-4619-86EB-37E1B8E5160F}" dt="2023-08-07T20:27:29.144" v="5018" actId="1076"/>
          <ac:spMkLst>
            <pc:docMk/>
            <pc:sldMk cId="4252195581" sldId="340"/>
            <ac:spMk id="2" creationId="{B3786E7E-92A9-1D3E-DDDB-9FC950E38708}"/>
          </ac:spMkLst>
        </pc:spChg>
        <pc:spChg chg="add mod">
          <ac:chgData name="Kirk Sievert" userId="ac8ea846ba73fd8a" providerId="LiveId" clId="{A3227515-BCDE-4619-86EB-37E1B8E5160F}" dt="2023-08-07T20:46:59.667" v="5241" actId="1076"/>
          <ac:spMkLst>
            <pc:docMk/>
            <pc:sldMk cId="4252195581" sldId="340"/>
            <ac:spMk id="3" creationId="{5EFDCEAF-8AA5-C85A-D9EB-53DAF4536DC6}"/>
          </ac:spMkLst>
        </pc:spChg>
        <pc:spChg chg="add mod">
          <ac:chgData name="Kirk Sievert" userId="ac8ea846ba73fd8a" providerId="LiveId" clId="{A3227515-BCDE-4619-86EB-37E1B8E5160F}" dt="2023-08-07T20:47:06.827" v="5242" actId="1076"/>
          <ac:spMkLst>
            <pc:docMk/>
            <pc:sldMk cId="4252195581" sldId="340"/>
            <ac:spMk id="4" creationId="{192741DA-3EF7-9702-46C6-FDBDC0DA3866}"/>
          </ac:spMkLst>
        </pc:spChg>
        <pc:spChg chg="mod">
          <ac:chgData name="Kirk Sievert" userId="ac8ea846ba73fd8a" providerId="LiveId" clId="{A3227515-BCDE-4619-86EB-37E1B8E5160F}" dt="2023-08-07T20:45:52.756" v="5233" actId="1076"/>
          <ac:spMkLst>
            <pc:docMk/>
            <pc:sldMk cId="4252195581" sldId="340"/>
            <ac:spMk id="9" creationId="{EE3DFEBB-5CF9-8E7D-5C64-DC16EE63A6EF}"/>
          </ac:spMkLst>
        </pc:spChg>
        <pc:spChg chg="mod">
          <ac:chgData name="Kirk Sievert" userId="ac8ea846ba73fd8a" providerId="LiveId" clId="{A3227515-BCDE-4619-86EB-37E1B8E5160F}" dt="2023-08-07T20:45:46.206" v="5232" actId="1076"/>
          <ac:spMkLst>
            <pc:docMk/>
            <pc:sldMk cId="4252195581" sldId="340"/>
            <ac:spMk id="14" creationId="{91EC73D2-15ED-91C5-FD27-485CF0FA38B3}"/>
          </ac:spMkLst>
        </pc:spChg>
        <pc:graphicFrameChg chg="add mod">
          <ac:chgData name="Kirk Sievert" userId="ac8ea846ba73fd8a" providerId="LiveId" clId="{A3227515-BCDE-4619-86EB-37E1B8E5160F}" dt="2023-08-07T20:40:10.991" v="5184" actId="1076"/>
          <ac:graphicFrameMkLst>
            <pc:docMk/>
            <pc:sldMk cId="4252195581" sldId="340"/>
            <ac:graphicFrameMk id="5" creationId="{AB2C253C-CC97-A53C-F9C5-5FA43FD1B3FD}"/>
          </ac:graphicFrameMkLst>
        </pc:graphicFrameChg>
        <pc:graphicFrameChg chg="mod modGraphic">
          <ac:chgData name="Kirk Sievert" userId="ac8ea846ba73fd8a" providerId="LiveId" clId="{A3227515-BCDE-4619-86EB-37E1B8E5160F}" dt="2023-08-07T20:46:14.407" v="5236" actId="798"/>
          <ac:graphicFrameMkLst>
            <pc:docMk/>
            <pc:sldMk cId="4252195581" sldId="340"/>
            <ac:graphicFrameMk id="8" creationId="{EACB618C-2E3C-90F5-FB50-79E4C7A65EB3}"/>
          </ac:graphicFrameMkLst>
        </pc:graphicFrameChg>
        <pc:graphicFrameChg chg="mod modGraphic">
          <ac:chgData name="Kirk Sievert" userId="ac8ea846ba73fd8a" providerId="LiveId" clId="{A3227515-BCDE-4619-86EB-37E1B8E5160F}" dt="2023-08-07T20:47:24.603" v="5244" actId="255"/>
          <ac:graphicFrameMkLst>
            <pc:docMk/>
            <pc:sldMk cId="4252195581" sldId="340"/>
            <ac:graphicFrameMk id="12" creationId="{35A557AA-48DC-CAE5-50F6-AD143B1B3D19}"/>
          </ac:graphicFrameMkLst>
        </pc:graphicFrameChg>
        <pc:graphicFrameChg chg="del mod modGraphic">
          <ac:chgData name="Kirk Sievert" userId="ac8ea846ba73fd8a" providerId="LiveId" clId="{A3227515-BCDE-4619-86EB-37E1B8E5160F}" dt="2023-08-07T19:39:59.368" v="3257" actId="478"/>
          <ac:graphicFrameMkLst>
            <pc:docMk/>
            <pc:sldMk cId="4252195581" sldId="340"/>
            <ac:graphicFrameMk id="13" creationId="{F09F8ADE-FA66-1EB4-49CB-2E147DA0339D}"/>
          </ac:graphicFrameMkLst>
        </pc:graphicFrameChg>
        <pc:graphicFrameChg chg="del mod modGraphic">
          <ac:chgData name="Kirk Sievert" userId="ac8ea846ba73fd8a" providerId="LiveId" clId="{A3227515-BCDE-4619-86EB-37E1B8E5160F}" dt="2023-08-07T19:39:44.459" v="3255" actId="478"/>
          <ac:graphicFrameMkLst>
            <pc:docMk/>
            <pc:sldMk cId="4252195581" sldId="340"/>
            <ac:graphicFrameMk id="15" creationId="{193D1C37-5502-2B82-0AF9-DD2ACF9DB77E}"/>
          </ac:graphicFrameMkLst>
        </pc:graphicFrameChg>
      </pc:sldChg>
      <pc:sldMasterChg chg="modSp modSldLayout">
        <pc:chgData name="Kirk Sievert" userId="ac8ea846ba73fd8a" providerId="LiveId" clId="{A3227515-BCDE-4619-86EB-37E1B8E5160F}" dt="2023-08-07T18:06:10.862" v="9"/>
        <pc:sldMasterMkLst>
          <pc:docMk/>
          <pc:sldMasterMk cId="1104153488" sldId="2147483756"/>
        </pc:sldMasterMkLst>
        <pc:spChg chg="mod">
          <ac:chgData name="Kirk Sievert" userId="ac8ea846ba73fd8a" providerId="LiveId" clId="{A3227515-BCDE-4619-86EB-37E1B8E5160F}" dt="2023-08-07T18:06:10.862" v="9"/>
          <ac:spMkLst>
            <pc:docMk/>
            <pc:sldMasterMk cId="1104153488" sldId="2147483756"/>
            <ac:spMk id="2" creationId="{00000000-0000-0000-0000-000000000000}"/>
          </ac:spMkLst>
        </pc:spChg>
        <pc:spChg chg="mod">
          <ac:chgData name="Kirk Sievert" userId="ac8ea846ba73fd8a" providerId="LiveId" clId="{A3227515-BCDE-4619-86EB-37E1B8E5160F}" dt="2023-08-07T18:06:10.862" v="9"/>
          <ac:spMkLst>
            <pc:docMk/>
            <pc:sldMasterMk cId="1104153488" sldId="2147483756"/>
            <ac:spMk id="3" creationId="{00000000-0000-0000-0000-000000000000}"/>
          </ac:spMkLst>
        </pc:spChg>
        <pc:spChg chg="mod">
          <ac:chgData name="Kirk Sievert" userId="ac8ea846ba73fd8a" providerId="LiveId" clId="{A3227515-BCDE-4619-86EB-37E1B8E5160F}" dt="2023-08-07T18:06:10.862" v="9"/>
          <ac:spMkLst>
            <pc:docMk/>
            <pc:sldMasterMk cId="1104153488" sldId="2147483756"/>
            <ac:spMk id="4" creationId="{00000000-0000-0000-0000-000000000000}"/>
          </ac:spMkLst>
        </pc:spChg>
        <pc:spChg chg="mod">
          <ac:chgData name="Kirk Sievert" userId="ac8ea846ba73fd8a" providerId="LiveId" clId="{A3227515-BCDE-4619-86EB-37E1B8E5160F}" dt="2023-08-07T18:06:10.862" v="9"/>
          <ac:spMkLst>
            <pc:docMk/>
            <pc:sldMasterMk cId="1104153488" sldId="2147483756"/>
            <ac:spMk id="5" creationId="{00000000-0000-0000-0000-000000000000}"/>
          </ac:spMkLst>
        </pc:spChg>
        <pc:spChg chg="mod">
          <ac:chgData name="Kirk Sievert" userId="ac8ea846ba73fd8a" providerId="LiveId" clId="{A3227515-BCDE-4619-86EB-37E1B8E5160F}" dt="2023-08-07T18:06:10.862" v="9"/>
          <ac:spMkLst>
            <pc:docMk/>
            <pc:sldMasterMk cId="1104153488" sldId="2147483756"/>
            <ac:spMk id="6" creationId="{00000000-0000-0000-0000-000000000000}"/>
          </ac:spMkLst>
        </pc:spChg>
        <pc:sldLayoutChg chg="modSp">
          <pc:chgData name="Kirk Sievert" userId="ac8ea846ba73fd8a" providerId="LiveId" clId="{A3227515-BCDE-4619-86EB-37E1B8E5160F}" dt="2023-08-07T18:06:10.862" v="9"/>
          <pc:sldLayoutMkLst>
            <pc:docMk/>
            <pc:sldMasterMk cId="1104153488" sldId="2147483756"/>
            <pc:sldLayoutMk cId="3384130686" sldId="2147483757"/>
          </pc:sldLayoutMkLst>
          <pc:spChg chg="mod">
            <ac:chgData name="Kirk Sievert" userId="ac8ea846ba73fd8a" providerId="LiveId" clId="{A3227515-BCDE-4619-86EB-37E1B8E5160F}" dt="2023-08-07T18:06:10.862" v="9"/>
            <ac:spMkLst>
              <pc:docMk/>
              <pc:sldMasterMk cId="1104153488" sldId="2147483756"/>
              <pc:sldLayoutMk cId="3384130686" sldId="2147483757"/>
              <ac:spMk id="2" creationId="{00000000-0000-0000-0000-000000000000}"/>
            </ac:spMkLst>
          </pc:spChg>
          <pc:spChg chg="mod">
            <ac:chgData name="Kirk Sievert" userId="ac8ea846ba73fd8a" providerId="LiveId" clId="{A3227515-BCDE-4619-86EB-37E1B8E5160F}" dt="2023-08-07T18:06:10.862" v="9"/>
            <ac:spMkLst>
              <pc:docMk/>
              <pc:sldMasterMk cId="1104153488" sldId="2147483756"/>
              <pc:sldLayoutMk cId="3384130686" sldId="2147483757"/>
              <ac:spMk id="3" creationId="{00000000-0000-0000-0000-000000000000}"/>
            </ac:spMkLst>
          </pc:spChg>
        </pc:sldLayoutChg>
        <pc:sldLayoutChg chg="modSp">
          <pc:chgData name="Kirk Sievert" userId="ac8ea846ba73fd8a" providerId="LiveId" clId="{A3227515-BCDE-4619-86EB-37E1B8E5160F}" dt="2023-08-07T18:06:10.862" v="9"/>
          <pc:sldLayoutMkLst>
            <pc:docMk/>
            <pc:sldMasterMk cId="1104153488" sldId="2147483756"/>
            <pc:sldLayoutMk cId="162532737" sldId="2147483759"/>
          </pc:sldLayoutMkLst>
          <pc:spChg chg="mod">
            <ac:chgData name="Kirk Sievert" userId="ac8ea846ba73fd8a" providerId="LiveId" clId="{A3227515-BCDE-4619-86EB-37E1B8E5160F}" dt="2023-08-07T18:06:10.862" v="9"/>
            <ac:spMkLst>
              <pc:docMk/>
              <pc:sldMasterMk cId="1104153488" sldId="2147483756"/>
              <pc:sldLayoutMk cId="162532737" sldId="2147483759"/>
              <ac:spMk id="2" creationId="{00000000-0000-0000-0000-000000000000}"/>
            </ac:spMkLst>
          </pc:spChg>
          <pc:spChg chg="mod">
            <ac:chgData name="Kirk Sievert" userId="ac8ea846ba73fd8a" providerId="LiveId" clId="{A3227515-BCDE-4619-86EB-37E1B8E5160F}" dt="2023-08-07T18:06:10.862" v="9"/>
            <ac:spMkLst>
              <pc:docMk/>
              <pc:sldMasterMk cId="1104153488" sldId="2147483756"/>
              <pc:sldLayoutMk cId="162532737" sldId="2147483759"/>
              <ac:spMk id="3" creationId="{00000000-0000-0000-0000-000000000000}"/>
            </ac:spMkLst>
          </pc:spChg>
        </pc:sldLayoutChg>
        <pc:sldLayoutChg chg="modSp">
          <pc:chgData name="Kirk Sievert" userId="ac8ea846ba73fd8a" providerId="LiveId" clId="{A3227515-BCDE-4619-86EB-37E1B8E5160F}" dt="2023-08-07T18:06:10.862" v="9"/>
          <pc:sldLayoutMkLst>
            <pc:docMk/>
            <pc:sldMasterMk cId="1104153488" sldId="2147483756"/>
            <pc:sldLayoutMk cId="603172952" sldId="2147483760"/>
          </pc:sldLayoutMkLst>
          <pc:spChg chg="mod">
            <ac:chgData name="Kirk Sievert" userId="ac8ea846ba73fd8a" providerId="LiveId" clId="{A3227515-BCDE-4619-86EB-37E1B8E5160F}" dt="2023-08-07T18:06:10.862" v="9"/>
            <ac:spMkLst>
              <pc:docMk/>
              <pc:sldMasterMk cId="1104153488" sldId="2147483756"/>
              <pc:sldLayoutMk cId="603172952" sldId="2147483760"/>
              <ac:spMk id="3" creationId="{00000000-0000-0000-0000-000000000000}"/>
            </ac:spMkLst>
          </pc:spChg>
          <pc:spChg chg="mod">
            <ac:chgData name="Kirk Sievert" userId="ac8ea846ba73fd8a" providerId="LiveId" clId="{A3227515-BCDE-4619-86EB-37E1B8E5160F}" dt="2023-08-07T18:06:10.862" v="9"/>
            <ac:spMkLst>
              <pc:docMk/>
              <pc:sldMasterMk cId="1104153488" sldId="2147483756"/>
              <pc:sldLayoutMk cId="603172952" sldId="2147483760"/>
              <ac:spMk id="4" creationId="{00000000-0000-0000-0000-000000000000}"/>
            </ac:spMkLst>
          </pc:spChg>
        </pc:sldLayoutChg>
        <pc:sldLayoutChg chg="modSp">
          <pc:chgData name="Kirk Sievert" userId="ac8ea846ba73fd8a" providerId="LiveId" clId="{A3227515-BCDE-4619-86EB-37E1B8E5160F}" dt="2023-08-07T18:06:10.862" v="9"/>
          <pc:sldLayoutMkLst>
            <pc:docMk/>
            <pc:sldMasterMk cId="1104153488" sldId="2147483756"/>
            <pc:sldLayoutMk cId="3523312812" sldId="2147483761"/>
          </pc:sldLayoutMkLst>
          <pc:spChg chg="mod">
            <ac:chgData name="Kirk Sievert" userId="ac8ea846ba73fd8a" providerId="LiveId" clId="{A3227515-BCDE-4619-86EB-37E1B8E5160F}" dt="2023-08-07T18:06:10.862" v="9"/>
            <ac:spMkLst>
              <pc:docMk/>
              <pc:sldMasterMk cId="1104153488" sldId="2147483756"/>
              <pc:sldLayoutMk cId="3523312812" sldId="2147483761"/>
              <ac:spMk id="2" creationId="{00000000-0000-0000-0000-000000000000}"/>
            </ac:spMkLst>
          </pc:spChg>
          <pc:spChg chg="mod">
            <ac:chgData name="Kirk Sievert" userId="ac8ea846ba73fd8a" providerId="LiveId" clId="{A3227515-BCDE-4619-86EB-37E1B8E5160F}" dt="2023-08-07T18:06:10.862" v="9"/>
            <ac:spMkLst>
              <pc:docMk/>
              <pc:sldMasterMk cId="1104153488" sldId="2147483756"/>
              <pc:sldLayoutMk cId="3523312812" sldId="2147483761"/>
              <ac:spMk id="3" creationId="{00000000-0000-0000-0000-000000000000}"/>
            </ac:spMkLst>
          </pc:spChg>
          <pc:spChg chg="mod">
            <ac:chgData name="Kirk Sievert" userId="ac8ea846ba73fd8a" providerId="LiveId" clId="{A3227515-BCDE-4619-86EB-37E1B8E5160F}" dt="2023-08-07T18:06:10.862" v="9"/>
            <ac:spMkLst>
              <pc:docMk/>
              <pc:sldMasterMk cId="1104153488" sldId="2147483756"/>
              <pc:sldLayoutMk cId="3523312812" sldId="2147483761"/>
              <ac:spMk id="4" creationId="{00000000-0000-0000-0000-000000000000}"/>
            </ac:spMkLst>
          </pc:spChg>
          <pc:spChg chg="mod">
            <ac:chgData name="Kirk Sievert" userId="ac8ea846ba73fd8a" providerId="LiveId" clId="{A3227515-BCDE-4619-86EB-37E1B8E5160F}" dt="2023-08-07T18:06:10.862" v="9"/>
            <ac:spMkLst>
              <pc:docMk/>
              <pc:sldMasterMk cId="1104153488" sldId="2147483756"/>
              <pc:sldLayoutMk cId="3523312812" sldId="2147483761"/>
              <ac:spMk id="5" creationId="{00000000-0000-0000-0000-000000000000}"/>
            </ac:spMkLst>
          </pc:spChg>
          <pc:spChg chg="mod">
            <ac:chgData name="Kirk Sievert" userId="ac8ea846ba73fd8a" providerId="LiveId" clId="{A3227515-BCDE-4619-86EB-37E1B8E5160F}" dt="2023-08-07T18:06:10.862" v="9"/>
            <ac:spMkLst>
              <pc:docMk/>
              <pc:sldMasterMk cId="1104153488" sldId="2147483756"/>
              <pc:sldLayoutMk cId="3523312812" sldId="2147483761"/>
              <ac:spMk id="6" creationId="{00000000-0000-0000-0000-000000000000}"/>
            </ac:spMkLst>
          </pc:spChg>
        </pc:sldLayoutChg>
        <pc:sldLayoutChg chg="modSp">
          <pc:chgData name="Kirk Sievert" userId="ac8ea846ba73fd8a" providerId="LiveId" clId="{A3227515-BCDE-4619-86EB-37E1B8E5160F}" dt="2023-08-07T18:06:10.862" v="9"/>
          <pc:sldLayoutMkLst>
            <pc:docMk/>
            <pc:sldMasterMk cId="1104153488" sldId="2147483756"/>
            <pc:sldLayoutMk cId="3151531866" sldId="2147483764"/>
          </pc:sldLayoutMkLst>
          <pc:spChg chg="mod">
            <ac:chgData name="Kirk Sievert" userId="ac8ea846ba73fd8a" providerId="LiveId" clId="{A3227515-BCDE-4619-86EB-37E1B8E5160F}" dt="2023-08-07T18:06:10.862" v="9"/>
            <ac:spMkLst>
              <pc:docMk/>
              <pc:sldMasterMk cId="1104153488" sldId="2147483756"/>
              <pc:sldLayoutMk cId="3151531866" sldId="2147483764"/>
              <ac:spMk id="2" creationId="{00000000-0000-0000-0000-000000000000}"/>
            </ac:spMkLst>
          </pc:spChg>
          <pc:spChg chg="mod">
            <ac:chgData name="Kirk Sievert" userId="ac8ea846ba73fd8a" providerId="LiveId" clId="{A3227515-BCDE-4619-86EB-37E1B8E5160F}" dt="2023-08-07T18:06:10.862" v="9"/>
            <ac:spMkLst>
              <pc:docMk/>
              <pc:sldMasterMk cId="1104153488" sldId="2147483756"/>
              <pc:sldLayoutMk cId="3151531866" sldId="2147483764"/>
              <ac:spMk id="3" creationId="{00000000-0000-0000-0000-000000000000}"/>
            </ac:spMkLst>
          </pc:spChg>
          <pc:spChg chg="mod">
            <ac:chgData name="Kirk Sievert" userId="ac8ea846ba73fd8a" providerId="LiveId" clId="{A3227515-BCDE-4619-86EB-37E1B8E5160F}" dt="2023-08-07T18:06:10.862" v="9"/>
            <ac:spMkLst>
              <pc:docMk/>
              <pc:sldMasterMk cId="1104153488" sldId="2147483756"/>
              <pc:sldLayoutMk cId="3151531866" sldId="2147483764"/>
              <ac:spMk id="4" creationId="{00000000-0000-0000-0000-000000000000}"/>
            </ac:spMkLst>
          </pc:spChg>
        </pc:sldLayoutChg>
        <pc:sldLayoutChg chg="modSp">
          <pc:chgData name="Kirk Sievert" userId="ac8ea846ba73fd8a" providerId="LiveId" clId="{A3227515-BCDE-4619-86EB-37E1B8E5160F}" dt="2023-08-07T18:06:10.862" v="9"/>
          <pc:sldLayoutMkLst>
            <pc:docMk/>
            <pc:sldMasterMk cId="1104153488" sldId="2147483756"/>
            <pc:sldLayoutMk cId="3975788695" sldId="2147483765"/>
          </pc:sldLayoutMkLst>
          <pc:spChg chg="mod">
            <ac:chgData name="Kirk Sievert" userId="ac8ea846ba73fd8a" providerId="LiveId" clId="{A3227515-BCDE-4619-86EB-37E1B8E5160F}" dt="2023-08-07T18:06:10.862" v="9"/>
            <ac:spMkLst>
              <pc:docMk/>
              <pc:sldMasterMk cId="1104153488" sldId="2147483756"/>
              <pc:sldLayoutMk cId="3975788695" sldId="2147483765"/>
              <ac:spMk id="2" creationId="{00000000-0000-0000-0000-000000000000}"/>
            </ac:spMkLst>
          </pc:spChg>
          <pc:spChg chg="mod">
            <ac:chgData name="Kirk Sievert" userId="ac8ea846ba73fd8a" providerId="LiveId" clId="{A3227515-BCDE-4619-86EB-37E1B8E5160F}" dt="2023-08-07T18:06:10.862" v="9"/>
            <ac:spMkLst>
              <pc:docMk/>
              <pc:sldMasterMk cId="1104153488" sldId="2147483756"/>
              <pc:sldLayoutMk cId="3975788695" sldId="2147483765"/>
              <ac:spMk id="3" creationId="{00000000-0000-0000-0000-000000000000}"/>
            </ac:spMkLst>
          </pc:spChg>
          <pc:spChg chg="mod">
            <ac:chgData name="Kirk Sievert" userId="ac8ea846ba73fd8a" providerId="LiveId" clId="{A3227515-BCDE-4619-86EB-37E1B8E5160F}" dt="2023-08-07T18:06:10.862" v="9"/>
            <ac:spMkLst>
              <pc:docMk/>
              <pc:sldMasterMk cId="1104153488" sldId="2147483756"/>
              <pc:sldLayoutMk cId="3975788695" sldId="2147483765"/>
              <ac:spMk id="4" creationId="{00000000-0000-0000-0000-000000000000}"/>
            </ac:spMkLst>
          </pc:spChg>
        </pc:sldLayoutChg>
        <pc:sldLayoutChg chg="modSp">
          <pc:chgData name="Kirk Sievert" userId="ac8ea846ba73fd8a" providerId="LiveId" clId="{A3227515-BCDE-4619-86EB-37E1B8E5160F}" dt="2023-08-07T18:06:10.862" v="9"/>
          <pc:sldLayoutMkLst>
            <pc:docMk/>
            <pc:sldMasterMk cId="1104153488" sldId="2147483756"/>
            <pc:sldLayoutMk cId="1128656294" sldId="2147483767"/>
          </pc:sldLayoutMkLst>
          <pc:spChg chg="mod">
            <ac:chgData name="Kirk Sievert" userId="ac8ea846ba73fd8a" providerId="LiveId" clId="{A3227515-BCDE-4619-86EB-37E1B8E5160F}" dt="2023-08-07T18:06:10.862" v="9"/>
            <ac:spMkLst>
              <pc:docMk/>
              <pc:sldMasterMk cId="1104153488" sldId="2147483756"/>
              <pc:sldLayoutMk cId="1128656294" sldId="2147483767"/>
              <ac:spMk id="2" creationId="{00000000-0000-0000-0000-000000000000}"/>
            </ac:spMkLst>
          </pc:spChg>
          <pc:spChg chg="mod">
            <ac:chgData name="Kirk Sievert" userId="ac8ea846ba73fd8a" providerId="LiveId" clId="{A3227515-BCDE-4619-86EB-37E1B8E5160F}" dt="2023-08-07T18:06:10.862" v="9"/>
            <ac:spMkLst>
              <pc:docMk/>
              <pc:sldMasterMk cId="1104153488" sldId="2147483756"/>
              <pc:sldLayoutMk cId="1128656294" sldId="2147483767"/>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3077739" cy="471054"/>
          </a:xfrm>
          <a:prstGeom prst="rect">
            <a:avLst/>
          </a:prstGeom>
        </p:spPr>
        <p:txBody>
          <a:bodyPr vert="horz" lIns="94215" tIns="47108" rIns="94215" bIns="47108" rtlCol="0"/>
          <a:lstStyle>
            <a:lvl1pPr algn="l">
              <a:defRPr sz="1200"/>
            </a:lvl1pPr>
          </a:lstStyle>
          <a:p>
            <a:endParaRPr lang="en-US"/>
          </a:p>
        </p:txBody>
      </p:sp>
      <p:sp>
        <p:nvSpPr>
          <p:cNvPr id="3" name="Date Placeholder 2"/>
          <p:cNvSpPr>
            <a:spLocks noGrp="1"/>
          </p:cNvSpPr>
          <p:nvPr>
            <p:ph type="dt" idx="1"/>
          </p:nvPr>
        </p:nvSpPr>
        <p:spPr>
          <a:xfrm>
            <a:off x="4023094" y="3"/>
            <a:ext cx="3077739" cy="471054"/>
          </a:xfrm>
          <a:prstGeom prst="rect">
            <a:avLst/>
          </a:prstGeom>
        </p:spPr>
        <p:txBody>
          <a:bodyPr vert="horz" lIns="94215" tIns="47108" rIns="94215" bIns="47108" rtlCol="0"/>
          <a:lstStyle>
            <a:lvl1pPr algn="r">
              <a:defRPr sz="1200"/>
            </a:lvl1pPr>
          </a:lstStyle>
          <a:p>
            <a:fld id="{291E71D0-F358-494A-AC3C-54D6FCDA1460}" type="datetimeFigureOut">
              <a:rPr lang="en-US" smtClean="0"/>
              <a:t>8/5/2023</a:t>
            </a:fld>
            <a:endParaRPr lang="en-US"/>
          </a:p>
        </p:txBody>
      </p:sp>
      <p:sp>
        <p:nvSpPr>
          <p:cNvPr id="4" name="Slide Image Placeholder 3"/>
          <p:cNvSpPr>
            <a:spLocks noGrp="1" noRot="1" noChangeAspect="1"/>
          </p:cNvSpPr>
          <p:nvPr>
            <p:ph type="sldImg" idx="2"/>
          </p:nvPr>
        </p:nvSpPr>
        <p:spPr>
          <a:xfrm>
            <a:off x="2363788" y="1173163"/>
            <a:ext cx="2374900" cy="3168650"/>
          </a:xfrm>
          <a:prstGeom prst="rect">
            <a:avLst/>
          </a:prstGeom>
          <a:noFill/>
          <a:ln w="12700">
            <a:solidFill>
              <a:prstClr val="black"/>
            </a:solidFill>
          </a:ln>
        </p:spPr>
        <p:txBody>
          <a:bodyPr vert="horz" lIns="94215" tIns="47108" rIns="94215" bIns="47108" rtlCol="0" anchor="ctr"/>
          <a:lstStyle/>
          <a:p>
            <a:endParaRPr lang="en-US"/>
          </a:p>
        </p:txBody>
      </p:sp>
      <p:sp>
        <p:nvSpPr>
          <p:cNvPr id="5" name="Notes Placeholder 4"/>
          <p:cNvSpPr>
            <a:spLocks noGrp="1"/>
          </p:cNvSpPr>
          <p:nvPr>
            <p:ph type="body" sz="quarter" idx="3"/>
          </p:nvPr>
        </p:nvSpPr>
        <p:spPr>
          <a:xfrm>
            <a:off x="710248" y="4518206"/>
            <a:ext cx="5681980" cy="3696713"/>
          </a:xfrm>
          <a:prstGeom prst="rect">
            <a:avLst/>
          </a:prstGeom>
        </p:spPr>
        <p:txBody>
          <a:bodyPr vert="horz" lIns="94215" tIns="47108" rIns="94215" bIns="471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917425"/>
            <a:ext cx="3077739" cy="471053"/>
          </a:xfrm>
          <a:prstGeom prst="rect">
            <a:avLst/>
          </a:prstGeom>
        </p:spPr>
        <p:txBody>
          <a:bodyPr vert="horz" lIns="94215" tIns="47108" rIns="94215" bIns="47108" rtlCol="0" anchor="b"/>
          <a:lstStyle>
            <a:lvl1pPr algn="l">
              <a:defRPr sz="1200"/>
            </a:lvl1pPr>
          </a:lstStyle>
          <a:p>
            <a:endParaRPr lang="en-US"/>
          </a:p>
        </p:txBody>
      </p:sp>
      <p:sp>
        <p:nvSpPr>
          <p:cNvPr id="7" name="Slide Number Placeholder 6"/>
          <p:cNvSpPr>
            <a:spLocks noGrp="1"/>
          </p:cNvSpPr>
          <p:nvPr>
            <p:ph type="sldNum" sz="quarter" idx="5"/>
          </p:nvPr>
        </p:nvSpPr>
        <p:spPr>
          <a:xfrm>
            <a:off x="4023094" y="8917425"/>
            <a:ext cx="3077739" cy="471053"/>
          </a:xfrm>
          <a:prstGeom prst="rect">
            <a:avLst/>
          </a:prstGeom>
        </p:spPr>
        <p:txBody>
          <a:bodyPr vert="horz" lIns="94215" tIns="47108" rIns="94215" bIns="47108" rtlCol="0" anchor="b"/>
          <a:lstStyle>
            <a:lvl1pPr algn="r">
              <a:defRPr sz="1200"/>
            </a:lvl1pPr>
          </a:lstStyle>
          <a:p>
            <a:fld id="{E900EA0C-6261-45A5-80B2-254A6592546C}" type="slidenum">
              <a:rPr lang="en-US" smtClean="0"/>
              <a:t>‹#›</a:t>
            </a:fld>
            <a:endParaRPr lang="en-US"/>
          </a:p>
        </p:txBody>
      </p:sp>
    </p:spTree>
    <p:extLst>
      <p:ext uri="{BB962C8B-B14F-4D97-AF65-F5344CB8AC3E}">
        <p14:creationId xmlns:p14="http://schemas.microsoft.com/office/powerpoint/2010/main" val="2197847682"/>
      </p:ext>
    </p:extLst>
  </p:cSld>
  <p:clrMap bg1="lt1" tx1="dk1" bg2="lt2" tx2="dk2" accent1="accent1" accent2="accent2" accent3="accent3" accent4="accent4" accent5="accent5" accent6="accent6" hlink="hlink" folHlink="folHlink"/>
  <p:notesStyle>
    <a:lvl1pPr marL="0" algn="l" defTabSz="558424" rtl="0" eaLnBrk="1" latinLnBrk="0" hangingPunct="1">
      <a:defRPr sz="733" kern="1200">
        <a:solidFill>
          <a:schemeClr val="tx1"/>
        </a:solidFill>
        <a:latin typeface="+mn-lt"/>
        <a:ea typeface="+mn-ea"/>
        <a:cs typeface="+mn-cs"/>
      </a:defRPr>
    </a:lvl1pPr>
    <a:lvl2pPr marL="279212" algn="l" defTabSz="558424" rtl="0" eaLnBrk="1" latinLnBrk="0" hangingPunct="1">
      <a:defRPr sz="733" kern="1200">
        <a:solidFill>
          <a:schemeClr val="tx1"/>
        </a:solidFill>
        <a:latin typeface="+mn-lt"/>
        <a:ea typeface="+mn-ea"/>
        <a:cs typeface="+mn-cs"/>
      </a:defRPr>
    </a:lvl2pPr>
    <a:lvl3pPr marL="558424" algn="l" defTabSz="558424" rtl="0" eaLnBrk="1" latinLnBrk="0" hangingPunct="1">
      <a:defRPr sz="733" kern="1200">
        <a:solidFill>
          <a:schemeClr val="tx1"/>
        </a:solidFill>
        <a:latin typeface="+mn-lt"/>
        <a:ea typeface="+mn-ea"/>
        <a:cs typeface="+mn-cs"/>
      </a:defRPr>
    </a:lvl3pPr>
    <a:lvl4pPr marL="837636" algn="l" defTabSz="558424" rtl="0" eaLnBrk="1" latinLnBrk="0" hangingPunct="1">
      <a:defRPr sz="733" kern="1200">
        <a:solidFill>
          <a:schemeClr val="tx1"/>
        </a:solidFill>
        <a:latin typeface="+mn-lt"/>
        <a:ea typeface="+mn-ea"/>
        <a:cs typeface="+mn-cs"/>
      </a:defRPr>
    </a:lvl4pPr>
    <a:lvl5pPr marL="1116848" algn="l" defTabSz="558424" rtl="0" eaLnBrk="1" latinLnBrk="0" hangingPunct="1">
      <a:defRPr sz="733" kern="1200">
        <a:solidFill>
          <a:schemeClr val="tx1"/>
        </a:solidFill>
        <a:latin typeface="+mn-lt"/>
        <a:ea typeface="+mn-ea"/>
        <a:cs typeface="+mn-cs"/>
      </a:defRPr>
    </a:lvl5pPr>
    <a:lvl6pPr marL="1396060" algn="l" defTabSz="558424" rtl="0" eaLnBrk="1" latinLnBrk="0" hangingPunct="1">
      <a:defRPr sz="733" kern="1200">
        <a:solidFill>
          <a:schemeClr val="tx1"/>
        </a:solidFill>
        <a:latin typeface="+mn-lt"/>
        <a:ea typeface="+mn-ea"/>
        <a:cs typeface="+mn-cs"/>
      </a:defRPr>
    </a:lvl6pPr>
    <a:lvl7pPr marL="1675272" algn="l" defTabSz="558424" rtl="0" eaLnBrk="1" latinLnBrk="0" hangingPunct="1">
      <a:defRPr sz="733" kern="1200">
        <a:solidFill>
          <a:schemeClr val="tx1"/>
        </a:solidFill>
        <a:latin typeface="+mn-lt"/>
        <a:ea typeface="+mn-ea"/>
        <a:cs typeface="+mn-cs"/>
      </a:defRPr>
    </a:lvl7pPr>
    <a:lvl8pPr marL="1954484" algn="l" defTabSz="558424" rtl="0" eaLnBrk="1" latinLnBrk="0" hangingPunct="1">
      <a:defRPr sz="733" kern="1200">
        <a:solidFill>
          <a:schemeClr val="tx1"/>
        </a:solidFill>
        <a:latin typeface="+mn-lt"/>
        <a:ea typeface="+mn-ea"/>
        <a:cs typeface="+mn-cs"/>
      </a:defRPr>
    </a:lvl8pPr>
    <a:lvl9pPr marL="2233696" algn="l" defTabSz="558424" rtl="0" eaLnBrk="1" latinLnBrk="0" hangingPunct="1">
      <a:defRPr sz="73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4335" y="1147304"/>
            <a:ext cx="4469130" cy="2440658"/>
          </a:xfrm>
        </p:spPr>
        <p:txBody>
          <a:bodyPr anchor="b"/>
          <a:lstStyle>
            <a:lvl1pPr algn="ctr">
              <a:defRPr sz="3450"/>
            </a:lvl1pPr>
          </a:lstStyle>
          <a:p>
            <a:r>
              <a:rPr lang="en-US"/>
              <a:t>Click to edit Master title style</a:t>
            </a:r>
            <a:endParaRPr lang="en-US" dirty="0"/>
          </a:p>
        </p:txBody>
      </p:sp>
      <p:sp>
        <p:nvSpPr>
          <p:cNvPr id="3" name="Subtitle 2"/>
          <p:cNvSpPr>
            <a:spLocks noGrp="1"/>
          </p:cNvSpPr>
          <p:nvPr>
            <p:ph type="subTitle" idx="1"/>
          </p:nvPr>
        </p:nvSpPr>
        <p:spPr>
          <a:xfrm>
            <a:off x="657225" y="3682083"/>
            <a:ext cx="3943350" cy="1692557"/>
          </a:xfrm>
        </p:spPr>
        <p:txBody>
          <a:bodyPr/>
          <a:lstStyle>
            <a:lvl1pPr marL="0" indent="0" algn="ctr">
              <a:buNone/>
              <a:defRPr sz="1380"/>
            </a:lvl1pPr>
            <a:lvl2pPr marL="262890" indent="0" algn="ctr">
              <a:buNone/>
              <a:defRPr sz="1150"/>
            </a:lvl2pPr>
            <a:lvl3pPr marL="525780" indent="0" algn="ctr">
              <a:buNone/>
              <a:defRPr sz="1035"/>
            </a:lvl3pPr>
            <a:lvl4pPr marL="788670" indent="0" algn="ctr">
              <a:buNone/>
              <a:defRPr sz="920"/>
            </a:lvl4pPr>
            <a:lvl5pPr marL="1051560" indent="0" algn="ctr">
              <a:buNone/>
              <a:defRPr sz="920"/>
            </a:lvl5pPr>
            <a:lvl6pPr marL="1314450" indent="0" algn="ctr">
              <a:buNone/>
              <a:defRPr sz="920"/>
            </a:lvl6pPr>
            <a:lvl7pPr marL="1577340" indent="0" algn="ctr">
              <a:buNone/>
              <a:defRPr sz="920"/>
            </a:lvl7pPr>
            <a:lvl8pPr marL="1840230" indent="0" algn="ctr">
              <a:buNone/>
              <a:defRPr sz="920"/>
            </a:lvl8pPr>
            <a:lvl9pPr marL="2103120" indent="0" algn="ctr">
              <a:buNone/>
              <a:defRPr sz="9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6AEA42-2A75-4676-B69C-6AD5AB2AFD39}" type="datetime1">
              <a:rPr lang="en-US" smtClean="0"/>
              <a:t>8/5/2023</a:t>
            </a:fld>
            <a:endParaRPr lang="en-US"/>
          </a:p>
        </p:txBody>
      </p:sp>
      <p:sp>
        <p:nvSpPr>
          <p:cNvPr id="5" name="Footer Placeholder 4"/>
          <p:cNvSpPr>
            <a:spLocks noGrp="1"/>
          </p:cNvSpPr>
          <p:nvPr>
            <p:ph type="ftr" sz="quarter" idx="11"/>
          </p:nvPr>
        </p:nvSpPr>
        <p:spPr/>
        <p:txBody>
          <a:bodyPr/>
          <a:lstStyle/>
          <a:p>
            <a:r>
              <a:rPr lang="en-US"/>
              <a:t>Terms highlighted in blue are key concepts that may be included in tests</a:t>
            </a:r>
          </a:p>
        </p:txBody>
      </p:sp>
      <p:sp>
        <p:nvSpPr>
          <p:cNvPr id="6" name="Slide Number Placeholder 5"/>
          <p:cNvSpPr>
            <a:spLocks noGrp="1"/>
          </p:cNvSpPr>
          <p:nvPr>
            <p:ph type="sldNum" sz="quarter" idx="12"/>
          </p:nvPr>
        </p:nvSpPr>
        <p:spPr/>
        <p:txBody>
          <a:bodyPr/>
          <a:lstStyle/>
          <a:p>
            <a:fld id="{0FE7C7D2-D9E9-412E-BBB5-61C6A706B74A}" type="slidenum">
              <a:rPr lang="en-US" smtClean="0"/>
              <a:t>‹#›</a:t>
            </a:fld>
            <a:endParaRPr lang="en-US"/>
          </a:p>
        </p:txBody>
      </p:sp>
    </p:spTree>
    <p:extLst>
      <p:ext uri="{BB962C8B-B14F-4D97-AF65-F5344CB8AC3E}">
        <p14:creationId xmlns:p14="http://schemas.microsoft.com/office/powerpoint/2010/main" val="4112436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09DA5C-7232-413E-81E8-32A62D589D35}" type="datetime1">
              <a:rPr lang="en-US" smtClean="0"/>
              <a:t>8/5/2023</a:t>
            </a:fld>
            <a:endParaRPr lang="en-US"/>
          </a:p>
        </p:txBody>
      </p:sp>
      <p:sp>
        <p:nvSpPr>
          <p:cNvPr id="5" name="Footer Placeholder 4"/>
          <p:cNvSpPr>
            <a:spLocks noGrp="1"/>
          </p:cNvSpPr>
          <p:nvPr>
            <p:ph type="ftr" sz="quarter" idx="11"/>
          </p:nvPr>
        </p:nvSpPr>
        <p:spPr/>
        <p:txBody>
          <a:bodyPr/>
          <a:lstStyle/>
          <a:p>
            <a:r>
              <a:rPr lang="en-US"/>
              <a:t>Terms highlighted in blue are key concepts that may be included in tests</a:t>
            </a:r>
          </a:p>
        </p:txBody>
      </p:sp>
      <p:sp>
        <p:nvSpPr>
          <p:cNvPr id="6" name="Slide Number Placeholder 5"/>
          <p:cNvSpPr>
            <a:spLocks noGrp="1"/>
          </p:cNvSpPr>
          <p:nvPr>
            <p:ph type="sldNum" sz="quarter" idx="12"/>
          </p:nvPr>
        </p:nvSpPr>
        <p:spPr/>
        <p:txBody>
          <a:bodyPr/>
          <a:lstStyle/>
          <a:p>
            <a:fld id="{0FE7C7D2-D9E9-412E-BBB5-61C6A706B74A}" type="slidenum">
              <a:rPr lang="en-US" smtClean="0"/>
              <a:t>‹#›</a:t>
            </a:fld>
            <a:endParaRPr lang="en-US"/>
          </a:p>
        </p:txBody>
      </p:sp>
    </p:spTree>
    <p:extLst>
      <p:ext uri="{BB962C8B-B14F-4D97-AF65-F5344CB8AC3E}">
        <p14:creationId xmlns:p14="http://schemas.microsoft.com/office/powerpoint/2010/main" val="1725488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62613" y="373239"/>
            <a:ext cx="1133713" cy="594099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61474" y="373239"/>
            <a:ext cx="3335417" cy="59409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E7A484-D4BE-4C91-BAC5-A0316FACFF3D}" type="datetime1">
              <a:rPr lang="en-US" smtClean="0"/>
              <a:t>8/5/2023</a:t>
            </a:fld>
            <a:endParaRPr lang="en-US"/>
          </a:p>
        </p:txBody>
      </p:sp>
      <p:sp>
        <p:nvSpPr>
          <p:cNvPr id="5" name="Footer Placeholder 4"/>
          <p:cNvSpPr>
            <a:spLocks noGrp="1"/>
          </p:cNvSpPr>
          <p:nvPr>
            <p:ph type="ftr" sz="quarter" idx="11"/>
          </p:nvPr>
        </p:nvSpPr>
        <p:spPr/>
        <p:txBody>
          <a:bodyPr/>
          <a:lstStyle/>
          <a:p>
            <a:r>
              <a:rPr lang="en-US"/>
              <a:t>Terms highlighted in blue are key concepts that may be included in tests</a:t>
            </a:r>
          </a:p>
        </p:txBody>
      </p:sp>
      <p:sp>
        <p:nvSpPr>
          <p:cNvPr id="6" name="Slide Number Placeholder 5"/>
          <p:cNvSpPr>
            <a:spLocks noGrp="1"/>
          </p:cNvSpPr>
          <p:nvPr>
            <p:ph type="sldNum" sz="quarter" idx="12"/>
          </p:nvPr>
        </p:nvSpPr>
        <p:spPr/>
        <p:txBody>
          <a:bodyPr/>
          <a:lstStyle/>
          <a:p>
            <a:fld id="{0FE7C7D2-D9E9-412E-BBB5-61C6A706B74A}" type="slidenum">
              <a:rPr lang="en-US" smtClean="0"/>
              <a:t>‹#›</a:t>
            </a:fld>
            <a:endParaRPr lang="en-US"/>
          </a:p>
        </p:txBody>
      </p:sp>
    </p:spTree>
    <p:extLst>
      <p:ext uri="{BB962C8B-B14F-4D97-AF65-F5344CB8AC3E}">
        <p14:creationId xmlns:p14="http://schemas.microsoft.com/office/powerpoint/2010/main" val="1804812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C4B7AE-00A3-488E-912C-4538C9C9D2DC}" type="datetime1">
              <a:rPr lang="en-US" smtClean="0"/>
              <a:t>8/5/2023</a:t>
            </a:fld>
            <a:endParaRPr lang="en-US"/>
          </a:p>
        </p:txBody>
      </p:sp>
      <p:sp>
        <p:nvSpPr>
          <p:cNvPr id="5" name="Footer Placeholder 4"/>
          <p:cNvSpPr>
            <a:spLocks noGrp="1"/>
          </p:cNvSpPr>
          <p:nvPr>
            <p:ph type="ftr" sz="quarter" idx="11"/>
          </p:nvPr>
        </p:nvSpPr>
        <p:spPr/>
        <p:txBody>
          <a:bodyPr/>
          <a:lstStyle/>
          <a:p>
            <a:r>
              <a:rPr lang="en-US"/>
              <a:t>Terms highlighted in blue are key concepts that may be included in tests</a:t>
            </a:r>
          </a:p>
        </p:txBody>
      </p:sp>
      <p:sp>
        <p:nvSpPr>
          <p:cNvPr id="6" name="Slide Number Placeholder 5"/>
          <p:cNvSpPr>
            <a:spLocks noGrp="1"/>
          </p:cNvSpPr>
          <p:nvPr>
            <p:ph type="sldNum" sz="quarter" idx="12"/>
          </p:nvPr>
        </p:nvSpPr>
        <p:spPr/>
        <p:txBody>
          <a:bodyPr/>
          <a:lstStyle/>
          <a:p>
            <a:fld id="{0FE7C7D2-D9E9-412E-BBB5-61C6A706B74A}" type="slidenum">
              <a:rPr lang="en-US" smtClean="0"/>
              <a:t>‹#›</a:t>
            </a:fld>
            <a:endParaRPr lang="en-US"/>
          </a:p>
        </p:txBody>
      </p:sp>
    </p:spTree>
    <p:extLst>
      <p:ext uri="{BB962C8B-B14F-4D97-AF65-F5344CB8AC3E}">
        <p14:creationId xmlns:p14="http://schemas.microsoft.com/office/powerpoint/2010/main" val="313649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58735" y="1747734"/>
            <a:ext cx="4534853" cy="2916131"/>
          </a:xfrm>
        </p:spPr>
        <p:txBody>
          <a:bodyPr anchor="b"/>
          <a:lstStyle>
            <a:lvl1pPr>
              <a:defRPr sz="3450"/>
            </a:lvl1pPr>
          </a:lstStyle>
          <a:p>
            <a:r>
              <a:rPr lang="en-US"/>
              <a:t>Click to edit Master title style</a:t>
            </a:r>
            <a:endParaRPr lang="en-US" dirty="0"/>
          </a:p>
        </p:txBody>
      </p:sp>
      <p:sp>
        <p:nvSpPr>
          <p:cNvPr id="3" name="Text Placeholder 2"/>
          <p:cNvSpPr>
            <a:spLocks noGrp="1"/>
          </p:cNvSpPr>
          <p:nvPr>
            <p:ph type="body" idx="1"/>
          </p:nvPr>
        </p:nvSpPr>
        <p:spPr>
          <a:xfrm>
            <a:off x="358735" y="4691453"/>
            <a:ext cx="4534853" cy="1533524"/>
          </a:xfrm>
        </p:spPr>
        <p:txBody>
          <a:bodyPr/>
          <a:lstStyle>
            <a:lvl1pPr marL="0" indent="0">
              <a:buNone/>
              <a:defRPr sz="1380">
                <a:solidFill>
                  <a:schemeClr val="tx1"/>
                </a:solidFill>
              </a:defRPr>
            </a:lvl1pPr>
            <a:lvl2pPr marL="262890" indent="0">
              <a:buNone/>
              <a:defRPr sz="1150">
                <a:solidFill>
                  <a:schemeClr val="tx1">
                    <a:tint val="75000"/>
                  </a:schemeClr>
                </a:solidFill>
              </a:defRPr>
            </a:lvl2pPr>
            <a:lvl3pPr marL="525780" indent="0">
              <a:buNone/>
              <a:defRPr sz="1035">
                <a:solidFill>
                  <a:schemeClr val="tx1">
                    <a:tint val="75000"/>
                  </a:schemeClr>
                </a:solidFill>
              </a:defRPr>
            </a:lvl3pPr>
            <a:lvl4pPr marL="788670" indent="0">
              <a:buNone/>
              <a:defRPr sz="920">
                <a:solidFill>
                  <a:schemeClr val="tx1">
                    <a:tint val="75000"/>
                  </a:schemeClr>
                </a:solidFill>
              </a:defRPr>
            </a:lvl4pPr>
            <a:lvl5pPr marL="1051560" indent="0">
              <a:buNone/>
              <a:defRPr sz="920">
                <a:solidFill>
                  <a:schemeClr val="tx1">
                    <a:tint val="75000"/>
                  </a:schemeClr>
                </a:solidFill>
              </a:defRPr>
            </a:lvl5pPr>
            <a:lvl6pPr marL="1314450" indent="0">
              <a:buNone/>
              <a:defRPr sz="920">
                <a:solidFill>
                  <a:schemeClr val="tx1">
                    <a:tint val="75000"/>
                  </a:schemeClr>
                </a:solidFill>
              </a:defRPr>
            </a:lvl6pPr>
            <a:lvl7pPr marL="1577340" indent="0">
              <a:buNone/>
              <a:defRPr sz="920">
                <a:solidFill>
                  <a:schemeClr val="tx1">
                    <a:tint val="75000"/>
                  </a:schemeClr>
                </a:solidFill>
              </a:defRPr>
            </a:lvl7pPr>
            <a:lvl8pPr marL="1840230" indent="0">
              <a:buNone/>
              <a:defRPr sz="920">
                <a:solidFill>
                  <a:schemeClr val="tx1">
                    <a:tint val="75000"/>
                  </a:schemeClr>
                </a:solidFill>
              </a:defRPr>
            </a:lvl8pPr>
            <a:lvl9pPr marL="2103120" indent="0">
              <a:buNone/>
              <a:defRPr sz="9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08364E-4340-4C66-8C63-F042D622C3C2}" type="datetime1">
              <a:rPr lang="en-US" smtClean="0"/>
              <a:t>8/5/2023</a:t>
            </a:fld>
            <a:endParaRPr lang="en-US"/>
          </a:p>
        </p:txBody>
      </p:sp>
      <p:sp>
        <p:nvSpPr>
          <p:cNvPr id="5" name="Footer Placeholder 4"/>
          <p:cNvSpPr>
            <a:spLocks noGrp="1"/>
          </p:cNvSpPr>
          <p:nvPr>
            <p:ph type="ftr" sz="quarter" idx="11"/>
          </p:nvPr>
        </p:nvSpPr>
        <p:spPr/>
        <p:txBody>
          <a:bodyPr/>
          <a:lstStyle/>
          <a:p>
            <a:r>
              <a:rPr lang="en-US"/>
              <a:t>Terms highlighted in blue are key concepts that may be included in tests</a:t>
            </a:r>
          </a:p>
        </p:txBody>
      </p:sp>
      <p:sp>
        <p:nvSpPr>
          <p:cNvPr id="6" name="Slide Number Placeholder 5"/>
          <p:cNvSpPr>
            <a:spLocks noGrp="1"/>
          </p:cNvSpPr>
          <p:nvPr>
            <p:ph type="sldNum" sz="quarter" idx="12"/>
          </p:nvPr>
        </p:nvSpPr>
        <p:spPr/>
        <p:txBody>
          <a:bodyPr/>
          <a:lstStyle/>
          <a:p>
            <a:fld id="{0FE7C7D2-D9E9-412E-BBB5-61C6A706B74A}" type="slidenum">
              <a:rPr lang="en-US" smtClean="0"/>
              <a:t>‹#›</a:t>
            </a:fld>
            <a:endParaRPr lang="en-US"/>
          </a:p>
        </p:txBody>
      </p:sp>
    </p:spTree>
    <p:extLst>
      <p:ext uri="{BB962C8B-B14F-4D97-AF65-F5344CB8AC3E}">
        <p14:creationId xmlns:p14="http://schemas.microsoft.com/office/powerpoint/2010/main" val="396062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61474" y="1866195"/>
            <a:ext cx="2234565" cy="44480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661761" y="1866195"/>
            <a:ext cx="2234565" cy="44480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4B0026-9592-403A-AA47-2505D3A3BE85}" type="datetime1">
              <a:rPr lang="en-US" smtClean="0"/>
              <a:t>8/5/2023</a:t>
            </a:fld>
            <a:endParaRPr lang="en-US"/>
          </a:p>
        </p:txBody>
      </p:sp>
      <p:sp>
        <p:nvSpPr>
          <p:cNvPr id="6" name="Footer Placeholder 5"/>
          <p:cNvSpPr>
            <a:spLocks noGrp="1"/>
          </p:cNvSpPr>
          <p:nvPr>
            <p:ph type="ftr" sz="quarter" idx="11"/>
          </p:nvPr>
        </p:nvSpPr>
        <p:spPr/>
        <p:txBody>
          <a:bodyPr/>
          <a:lstStyle/>
          <a:p>
            <a:r>
              <a:rPr lang="en-US"/>
              <a:t>Terms highlighted in blue are key concepts that may be included in tests</a:t>
            </a:r>
          </a:p>
        </p:txBody>
      </p:sp>
      <p:sp>
        <p:nvSpPr>
          <p:cNvPr id="7" name="Slide Number Placeholder 6"/>
          <p:cNvSpPr>
            <a:spLocks noGrp="1"/>
          </p:cNvSpPr>
          <p:nvPr>
            <p:ph type="sldNum" sz="quarter" idx="12"/>
          </p:nvPr>
        </p:nvSpPr>
        <p:spPr/>
        <p:txBody>
          <a:bodyPr/>
          <a:lstStyle/>
          <a:p>
            <a:fld id="{0FE7C7D2-D9E9-412E-BBB5-61C6A706B74A}" type="slidenum">
              <a:rPr lang="en-US" smtClean="0"/>
              <a:t>‹#›</a:t>
            </a:fld>
            <a:endParaRPr lang="en-US"/>
          </a:p>
        </p:txBody>
      </p:sp>
    </p:spTree>
    <p:extLst>
      <p:ext uri="{BB962C8B-B14F-4D97-AF65-F5344CB8AC3E}">
        <p14:creationId xmlns:p14="http://schemas.microsoft.com/office/powerpoint/2010/main" val="618545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2158" y="373240"/>
            <a:ext cx="4534853" cy="13550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362159" y="1718522"/>
            <a:ext cx="2224296" cy="842221"/>
          </a:xfrm>
        </p:spPr>
        <p:txBody>
          <a:bodyPr anchor="b"/>
          <a:lstStyle>
            <a:lvl1pPr marL="0" indent="0">
              <a:buNone/>
              <a:defRPr sz="1380" b="1"/>
            </a:lvl1pPr>
            <a:lvl2pPr marL="262890" indent="0">
              <a:buNone/>
              <a:defRPr sz="1150" b="1"/>
            </a:lvl2pPr>
            <a:lvl3pPr marL="525780" indent="0">
              <a:buNone/>
              <a:defRPr sz="1035" b="1"/>
            </a:lvl3pPr>
            <a:lvl4pPr marL="788670" indent="0">
              <a:buNone/>
              <a:defRPr sz="920" b="1"/>
            </a:lvl4pPr>
            <a:lvl5pPr marL="1051560" indent="0">
              <a:buNone/>
              <a:defRPr sz="920" b="1"/>
            </a:lvl5pPr>
            <a:lvl6pPr marL="1314450" indent="0">
              <a:buNone/>
              <a:defRPr sz="920" b="1"/>
            </a:lvl6pPr>
            <a:lvl7pPr marL="1577340" indent="0">
              <a:buNone/>
              <a:defRPr sz="920" b="1"/>
            </a:lvl7pPr>
            <a:lvl8pPr marL="1840230" indent="0">
              <a:buNone/>
              <a:defRPr sz="920" b="1"/>
            </a:lvl8pPr>
            <a:lvl9pPr marL="2103120" indent="0">
              <a:buNone/>
              <a:defRPr sz="920" b="1"/>
            </a:lvl9pPr>
          </a:lstStyle>
          <a:p>
            <a:pPr lvl="0"/>
            <a:r>
              <a:rPr lang="en-US"/>
              <a:t>Click to edit Master text styles</a:t>
            </a:r>
          </a:p>
        </p:txBody>
      </p:sp>
      <p:sp>
        <p:nvSpPr>
          <p:cNvPr id="4" name="Content Placeholder 3"/>
          <p:cNvSpPr>
            <a:spLocks noGrp="1"/>
          </p:cNvSpPr>
          <p:nvPr>
            <p:ph sz="half" idx="2"/>
          </p:nvPr>
        </p:nvSpPr>
        <p:spPr>
          <a:xfrm>
            <a:off x="362159" y="2560743"/>
            <a:ext cx="2224296" cy="37664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661761" y="1718522"/>
            <a:ext cx="2235250" cy="842221"/>
          </a:xfrm>
        </p:spPr>
        <p:txBody>
          <a:bodyPr anchor="b"/>
          <a:lstStyle>
            <a:lvl1pPr marL="0" indent="0">
              <a:buNone/>
              <a:defRPr sz="1380" b="1"/>
            </a:lvl1pPr>
            <a:lvl2pPr marL="262890" indent="0">
              <a:buNone/>
              <a:defRPr sz="1150" b="1"/>
            </a:lvl2pPr>
            <a:lvl3pPr marL="525780" indent="0">
              <a:buNone/>
              <a:defRPr sz="1035" b="1"/>
            </a:lvl3pPr>
            <a:lvl4pPr marL="788670" indent="0">
              <a:buNone/>
              <a:defRPr sz="920" b="1"/>
            </a:lvl4pPr>
            <a:lvl5pPr marL="1051560" indent="0">
              <a:buNone/>
              <a:defRPr sz="920" b="1"/>
            </a:lvl5pPr>
            <a:lvl6pPr marL="1314450" indent="0">
              <a:buNone/>
              <a:defRPr sz="920" b="1"/>
            </a:lvl6pPr>
            <a:lvl7pPr marL="1577340" indent="0">
              <a:buNone/>
              <a:defRPr sz="920" b="1"/>
            </a:lvl7pPr>
            <a:lvl8pPr marL="1840230" indent="0">
              <a:buNone/>
              <a:defRPr sz="920" b="1"/>
            </a:lvl8pPr>
            <a:lvl9pPr marL="2103120" indent="0">
              <a:buNone/>
              <a:defRPr sz="920" b="1"/>
            </a:lvl9pPr>
          </a:lstStyle>
          <a:p>
            <a:pPr lvl="0"/>
            <a:r>
              <a:rPr lang="en-US"/>
              <a:t>Click to edit Master text styles</a:t>
            </a:r>
          </a:p>
        </p:txBody>
      </p:sp>
      <p:sp>
        <p:nvSpPr>
          <p:cNvPr id="6" name="Content Placeholder 5"/>
          <p:cNvSpPr>
            <a:spLocks noGrp="1"/>
          </p:cNvSpPr>
          <p:nvPr>
            <p:ph sz="quarter" idx="4"/>
          </p:nvPr>
        </p:nvSpPr>
        <p:spPr>
          <a:xfrm>
            <a:off x="2661761" y="2560743"/>
            <a:ext cx="2235250" cy="37664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EAED6C-17C9-4971-BCAC-D7161881A150}" type="datetime1">
              <a:rPr lang="en-US" smtClean="0"/>
              <a:t>8/5/2023</a:t>
            </a:fld>
            <a:endParaRPr lang="en-US"/>
          </a:p>
        </p:txBody>
      </p:sp>
      <p:sp>
        <p:nvSpPr>
          <p:cNvPr id="8" name="Footer Placeholder 7"/>
          <p:cNvSpPr>
            <a:spLocks noGrp="1"/>
          </p:cNvSpPr>
          <p:nvPr>
            <p:ph type="ftr" sz="quarter" idx="11"/>
          </p:nvPr>
        </p:nvSpPr>
        <p:spPr/>
        <p:txBody>
          <a:bodyPr/>
          <a:lstStyle/>
          <a:p>
            <a:r>
              <a:rPr lang="en-US"/>
              <a:t>Terms highlighted in blue are key concepts that may be included in tests</a:t>
            </a:r>
          </a:p>
        </p:txBody>
      </p:sp>
      <p:sp>
        <p:nvSpPr>
          <p:cNvPr id="9" name="Slide Number Placeholder 8"/>
          <p:cNvSpPr>
            <a:spLocks noGrp="1"/>
          </p:cNvSpPr>
          <p:nvPr>
            <p:ph type="sldNum" sz="quarter" idx="12"/>
          </p:nvPr>
        </p:nvSpPr>
        <p:spPr/>
        <p:txBody>
          <a:bodyPr/>
          <a:lstStyle/>
          <a:p>
            <a:fld id="{0FE7C7D2-D9E9-412E-BBB5-61C6A706B74A}" type="slidenum">
              <a:rPr lang="en-US" smtClean="0"/>
              <a:t>‹#›</a:t>
            </a:fld>
            <a:endParaRPr lang="en-US"/>
          </a:p>
        </p:txBody>
      </p:sp>
    </p:spTree>
    <p:extLst>
      <p:ext uri="{BB962C8B-B14F-4D97-AF65-F5344CB8AC3E}">
        <p14:creationId xmlns:p14="http://schemas.microsoft.com/office/powerpoint/2010/main" val="4169784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B85E06-DE3E-4AC6-A719-07AEBC54E19F}" type="datetime1">
              <a:rPr lang="en-US" smtClean="0"/>
              <a:t>8/5/2023</a:t>
            </a:fld>
            <a:endParaRPr lang="en-US"/>
          </a:p>
        </p:txBody>
      </p:sp>
      <p:sp>
        <p:nvSpPr>
          <p:cNvPr id="4" name="Footer Placeholder 3"/>
          <p:cNvSpPr>
            <a:spLocks noGrp="1"/>
          </p:cNvSpPr>
          <p:nvPr>
            <p:ph type="ftr" sz="quarter" idx="11"/>
          </p:nvPr>
        </p:nvSpPr>
        <p:spPr/>
        <p:txBody>
          <a:bodyPr/>
          <a:lstStyle/>
          <a:p>
            <a:r>
              <a:rPr lang="en-US"/>
              <a:t>Terms highlighted in blue are key concepts that may be included in tests</a:t>
            </a:r>
          </a:p>
        </p:txBody>
      </p:sp>
      <p:sp>
        <p:nvSpPr>
          <p:cNvPr id="5" name="Slide Number Placeholder 4"/>
          <p:cNvSpPr>
            <a:spLocks noGrp="1"/>
          </p:cNvSpPr>
          <p:nvPr>
            <p:ph type="sldNum" sz="quarter" idx="12"/>
          </p:nvPr>
        </p:nvSpPr>
        <p:spPr/>
        <p:txBody>
          <a:bodyPr/>
          <a:lstStyle/>
          <a:p>
            <a:fld id="{0FE7C7D2-D9E9-412E-BBB5-61C6A706B74A}" type="slidenum">
              <a:rPr lang="en-US" smtClean="0"/>
              <a:t>‹#›</a:t>
            </a:fld>
            <a:endParaRPr lang="en-US"/>
          </a:p>
        </p:txBody>
      </p:sp>
    </p:spTree>
    <p:extLst>
      <p:ext uri="{BB962C8B-B14F-4D97-AF65-F5344CB8AC3E}">
        <p14:creationId xmlns:p14="http://schemas.microsoft.com/office/powerpoint/2010/main" val="1156542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A7FBB-6132-42E8-8019-ADBD67C47C75}" type="datetime1">
              <a:rPr lang="en-US" smtClean="0"/>
              <a:t>8/5/2023</a:t>
            </a:fld>
            <a:endParaRPr lang="en-US"/>
          </a:p>
        </p:txBody>
      </p:sp>
      <p:sp>
        <p:nvSpPr>
          <p:cNvPr id="3" name="Footer Placeholder 2"/>
          <p:cNvSpPr>
            <a:spLocks noGrp="1"/>
          </p:cNvSpPr>
          <p:nvPr>
            <p:ph type="ftr" sz="quarter" idx="11"/>
          </p:nvPr>
        </p:nvSpPr>
        <p:spPr/>
        <p:txBody>
          <a:bodyPr/>
          <a:lstStyle/>
          <a:p>
            <a:r>
              <a:rPr lang="en-US"/>
              <a:t>Terms highlighted in blue are key concepts that may be included in tests</a:t>
            </a:r>
          </a:p>
        </p:txBody>
      </p:sp>
      <p:sp>
        <p:nvSpPr>
          <p:cNvPr id="4" name="Slide Number Placeholder 3"/>
          <p:cNvSpPr>
            <a:spLocks noGrp="1"/>
          </p:cNvSpPr>
          <p:nvPr>
            <p:ph type="sldNum" sz="quarter" idx="12"/>
          </p:nvPr>
        </p:nvSpPr>
        <p:spPr/>
        <p:txBody>
          <a:bodyPr/>
          <a:lstStyle/>
          <a:p>
            <a:fld id="{0FE7C7D2-D9E9-412E-BBB5-61C6A706B74A}" type="slidenum">
              <a:rPr lang="en-US" smtClean="0"/>
              <a:t>‹#›</a:t>
            </a:fld>
            <a:endParaRPr lang="en-US"/>
          </a:p>
        </p:txBody>
      </p:sp>
    </p:spTree>
    <p:extLst>
      <p:ext uri="{BB962C8B-B14F-4D97-AF65-F5344CB8AC3E}">
        <p14:creationId xmlns:p14="http://schemas.microsoft.com/office/powerpoint/2010/main" val="4089893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2159" y="467360"/>
            <a:ext cx="1695777" cy="1635760"/>
          </a:xfrm>
        </p:spPr>
        <p:txBody>
          <a:bodyPr anchor="b"/>
          <a:lstStyle>
            <a:lvl1pPr>
              <a:defRPr sz="1840"/>
            </a:lvl1pPr>
          </a:lstStyle>
          <a:p>
            <a:r>
              <a:rPr lang="en-US"/>
              <a:t>Click to edit Master title style</a:t>
            </a:r>
            <a:endParaRPr lang="en-US" dirty="0"/>
          </a:p>
        </p:txBody>
      </p:sp>
      <p:sp>
        <p:nvSpPr>
          <p:cNvPr id="3" name="Content Placeholder 2"/>
          <p:cNvSpPr>
            <a:spLocks noGrp="1"/>
          </p:cNvSpPr>
          <p:nvPr>
            <p:ph idx="1"/>
          </p:nvPr>
        </p:nvSpPr>
        <p:spPr>
          <a:xfrm>
            <a:off x="2235250" y="1009369"/>
            <a:ext cx="2661761" cy="4981928"/>
          </a:xfrm>
        </p:spPr>
        <p:txBody>
          <a:bodyPr/>
          <a:lstStyle>
            <a:lvl1pPr>
              <a:defRPr sz="1840"/>
            </a:lvl1pPr>
            <a:lvl2pPr>
              <a:defRPr sz="1610"/>
            </a:lvl2pPr>
            <a:lvl3pPr>
              <a:defRPr sz="1380"/>
            </a:lvl3pPr>
            <a:lvl4pPr>
              <a:defRPr sz="1150"/>
            </a:lvl4pPr>
            <a:lvl5pPr>
              <a:defRPr sz="1150"/>
            </a:lvl5pPr>
            <a:lvl6pPr>
              <a:defRPr sz="1150"/>
            </a:lvl6pPr>
            <a:lvl7pPr>
              <a:defRPr sz="1150"/>
            </a:lvl7pPr>
            <a:lvl8pPr>
              <a:defRPr sz="1150"/>
            </a:lvl8pPr>
            <a:lvl9pPr>
              <a:defRPr sz="11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2159" y="2103120"/>
            <a:ext cx="1695777" cy="3896290"/>
          </a:xfrm>
        </p:spPr>
        <p:txBody>
          <a:bodyPr/>
          <a:lstStyle>
            <a:lvl1pPr marL="0" indent="0">
              <a:buNone/>
              <a:defRPr sz="920"/>
            </a:lvl1pPr>
            <a:lvl2pPr marL="262890" indent="0">
              <a:buNone/>
              <a:defRPr sz="805"/>
            </a:lvl2pPr>
            <a:lvl3pPr marL="525780" indent="0">
              <a:buNone/>
              <a:defRPr sz="690"/>
            </a:lvl3pPr>
            <a:lvl4pPr marL="788670" indent="0">
              <a:buNone/>
              <a:defRPr sz="575"/>
            </a:lvl4pPr>
            <a:lvl5pPr marL="1051560" indent="0">
              <a:buNone/>
              <a:defRPr sz="575"/>
            </a:lvl5pPr>
            <a:lvl6pPr marL="1314450" indent="0">
              <a:buNone/>
              <a:defRPr sz="575"/>
            </a:lvl6pPr>
            <a:lvl7pPr marL="1577340" indent="0">
              <a:buNone/>
              <a:defRPr sz="575"/>
            </a:lvl7pPr>
            <a:lvl8pPr marL="1840230" indent="0">
              <a:buNone/>
              <a:defRPr sz="575"/>
            </a:lvl8pPr>
            <a:lvl9pPr marL="2103120" indent="0">
              <a:buNone/>
              <a:defRPr sz="575"/>
            </a:lvl9pPr>
          </a:lstStyle>
          <a:p>
            <a:pPr lvl="0"/>
            <a:r>
              <a:rPr lang="en-US"/>
              <a:t>Click to edit Master text styles</a:t>
            </a:r>
          </a:p>
        </p:txBody>
      </p:sp>
      <p:sp>
        <p:nvSpPr>
          <p:cNvPr id="5" name="Date Placeholder 4"/>
          <p:cNvSpPr>
            <a:spLocks noGrp="1"/>
          </p:cNvSpPr>
          <p:nvPr>
            <p:ph type="dt" sz="half" idx="10"/>
          </p:nvPr>
        </p:nvSpPr>
        <p:spPr/>
        <p:txBody>
          <a:bodyPr/>
          <a:lstStyle/>
          <a:p>
            <a:fld id="{5386CC69-0272-42A5-96FE-97C661CAC950}" type="datetime1">
              <a:rPr lang="en-US" smtClean="0"/>
              <a:t>8/5/2023</a:t>
            </a:fld>
            <a:endParaRPr lang="en-US"/>
          </a:p>
        </p:txBody>
      </p:sp>
      <p:sp>
        <p:nvSpPr>
          <p:cNvPr id="6" name="Footer Placeholder 5"/>
          <p:cNvSpPr>
            <a:spLocks noGrp="1"/>
          </p:cNvSpPr>
          <p:nvPr>
            <p:ph type="ftr" sz="quarter" idx="11"/>
          </p:nvPr>
        </p:nvSpPr>
        <p:spPr/>
        <p:txBody>
          <a:bodyPr/>
          <a:lstStyle/>
          <a:p>
            <a:r>
              <a:rPr lang="en-US"/>
              <a:t>Terms highlighted in blue are key concepts that may be included in tests</a:t>
            </a:r>
          </a:p>
        </p:txBody>
      </p:sp>
      <p:sp>
        <p:nvSpPr>
          <p:cNvPr id="7" name="Slide Number Placeholder 6"/>
          <p:cNvSpPr>
            <a:spLocks noGrp="1"/>
          </p:cNvSpPr>
          <p:nvPr>
            <p:ph type="sldNum" sz="quarter" idx="12"/>
          </p:nvPr>
        </p:nvSpPr>
        <p:spPr/>
        <p:txBody>
          <a:bodyPr/>
          <a:lstStyle/>
          <a:p>
            <a:fld id="{0FE7C7D2-D9E9-412E-BBB5-61C6A706B74A}" type="slidenum">
              <a:rPr lang="en-US" smtClean="0"/>
              <a:t>‹#›</a:t>
            </a:fld>
            <a:endParaRPr lang="en-US"/>
          </a:p>
        </p:txBody>
      </p:sp>
    </p:spTree>
    <p:extLst>
      <p:ext uri="{BB962C8B-B14F-4D97-AF65-F5344CB8AC3E}">
        <p14:creationId xmlns:p14="http://schemas.microsoft.com/office/powerpoint/2010/main" val="4107185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2159" y="467360"/>
            <a:ext cx="1695777" cy="1635760"/>
          </a:xfrm>
        </p:spPr>
        <p:txBody>
          <a:bodyPr anchor="b"/>
          <a:lstStyle>
            <a:lvl1pPr>
              <a:defRPr sz="18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235250" y="1009369"/>
            <a:ext cx="2661761" cy="4981928"/>
          </a:xfrm>
        </p:spPr>
        <p:txBody>
          <a:bodyPr anchor="t"/>
          <a:lstStyle>
            <a:lvl1pPr marL="0" indent="0">
              <a:buNone/>
              <a:defRPr sz="1840"/>
            </a:lvl1pPr>
            <a:lvl2pPr marL="262890" indent="0">
              <a:buNone/>
              <a:defRPr sz="1610"/>
            </a:lvl2pPr>
            <a:lvl3pPr marL="525780" indent="0">
              <a:buNone/>
              <a:defRPr sz="1380"/>
            </a:lvl3pPr>
            <a:lvl4pPr marL="788670" indent="0">
              <a:buNone/>
              <a:defRPr sz="1150"/>
            </a:lvl4pPr>
            <a:lvl5pPr marL="1051560" indent="0">
              <a:buNone/>
              <a:defRPr sz="1150"/>
            </a:lvl5pPr>
            <a:lvl6pPr marL="1314450" indent="0">
              <a:buNone/>
              <a:defRPr sz="1150"/>
            </a:lvl6pPr>
            <a:lvl7pPr marL="1577340" indent="0">
              <a:buNone/>
              <a:defRPr sz="1150"/>
            </a:lvl7pPr>
            <a:lvl8pPr marL="1840230" indent="0">
              <a:buNone/>
              <a:defRPr sz="1150"/>
            </a:lvl8pPr>
            <a:lvl9pPr marL="2103120" indent="0">
              <a:buNone/>
              <a:defRPr sz="1150"/>
            </a:lvl9pPr>
          </a:lstStyle>
          <a:p>
            <a:r>
              <a:rPr lang="en-US"/>
              <a:t>Click icon to add picture</a:t>
            </a:r>
            <a:endParaRPr lang="en-US" dirty="0"/>
          </a:p>
        </p:txBody>
      </p:sp>
      <p:sp>
        <p:nvSpPr>
          <p:cNvPr id="4" name="Text Placeholder 3"/>
          <p:cNvSpPr>
            <a:spLocks noGrp="1"/>
          </p:cNvSpPr>
          <p:nvPr>
            <p:ph type="body" sz="half" idx="2"/>
          </p:nvPr>
        </p:nvSpPr>
        <p:spPr>
          <a:xfrm>
            <a:off x="362159" y="2103120"/>
            <a:ext cx="1695777" cy="3896290"/>
          </a:xfrm>
        </p:spPr>
        <p:txBody>
          <a:bodyPr/>
          <a:lstStyle>
            <a:lvl1pPr marL="0" indent="0">
              <a:buNone/>
              <a:defRPr sz="920"/>
            </a:lvl1pPr>
            <a:lvl2pPr marL="262890" indent="0">
              <a:buNone/>
              <a:defRPr sz="805"/>
            </a:lvl2pPr>
            <a:lvl3pPr marL="525780" indent="0">
              <a:buNone/>
              <a:defRPr sz="690"/>
            </a:lvl3pPr>
            <a:lvl4pPr marL="788670" indent="0">
              <a:buNone/>
              <a:defRPr sz="575"/>
            </a:lvl4pPr>
            <a:lvl5pPr marL="1051560" indent="0">
              <a:buNone/>
              <a:defRPr sz="575"/>
            </a:lvl5pPr>
            <a:lvl6pPr marL="1314450" indent="0">
              <a:buNone/>
              <a:defRPr sz="575"/>
            </a:lvl6pPr>
            <a:lvl7pPr marL="1577340" indent="0">
              <a:buNone/>
              <a:defRPr sz="575"/>
            </a:lvl7pPr>
            <a:lvl8pPr marL="1840230" indent="0">
              <a:buNone/>
              <a:defRPr sz="575"/>
            </a:lvl8pPr>
            <a:lvl9pPr marL="2103120" indent="0">
              <a:buNone/>
              <a:defRPr sz="575"/>
            </a:lvl9pPr>
          </a:lstStyle>
          <a:p>
            <a:pPr lvl="0"/>
            <a:r>
              <a:rPr lang="en-US"/>
              <a:t>Click to edit Master text styles</a:t>
            </a:r>
          </a:p>
        </p:txBody>
      </p:sp>
      <p:sp>
        <p:nvSpPr>
          <p:cNvPr id="5" name="Date Placeholder 4"/>
          <p:cNvSpPr>
            <a:spLocks noGrp="1"/>
          </p:cNvSpPr>
          <p:nvPr>
            <p:ph type="dt" sz="half" idx="10"/>
          </p:nvPr>
        </p:nvSpPr>
        <p:spPr/>
        <p:txBody>
          <a:bodyPr/>
          <a:lstStyle/>
          <a:p>
            <a:fld id="{07C5DBD8-6ED5-4920-AD13-6CC937E6658B}" type="datetime1">
              <a:rPr lang="en-US" smtClean="0"/>
              <a:t>8/5/2023</a:t>
            </a:fld>
            <a:endParaRPr lang="en-US"/>
          </a:p>
        </p:txBody>
      </p:sp>
      <p:sp>
        <p:nvSpPr>
          <p:cNvPr id="6" name="Footer Placeholder 5"/>
          <p:cNvSpPr>
            <a:spLocks noGrp="1"/>
          </p:cNvSpPr>
          <p:nvPr>
            <p:ph type="ftr" sz="quarter" idx="11"/>
          </p:nvPr>
        </p:nvSpPr>
        <p:spPr/>
        <p:txBody>
          <a:bodyPr/>
          <a:lstStyle/>
          <a:p>
            <a:r>
              <a:rPr lang="en-US"/>
              <a:t>Terms highlighted in blue are key concepts that may be included in tests</a:t>
            </a:r>
          </a:p>
        </p:txBody>
      </p:sp>
      <p:sp>
        <p:nvSpPr>
          <p:cNvPr id="7" name="Slide Number Placeholder 6"/>
          <p:cNvSpPr>
            <a:spLocks noGrp="1"/>
          </p:cNvSpPr>
          <p:nvPr>
            <p:ph type="sldNum" sz="quarter" idx="12"/>
          </p:nvPr>
        </p:nvSpPr>
        <p:spPr/>
        <p:txBody>
          <a:bodyPr/>
          <a:lstStyle/>
          <a:p>
            <a:fld id="{0FE7C7D2-D9E9-412E-BBB5-61C6A706B74A}" type="slidenum">
              <a:rPr lang="en-US" smtClean="0"/>
              <a:t>‹#›</a:t>
            </a:fld>
            <a:endParaRPr lang="en-US"/>
          </a:p>
        </p:txBody>
      </p:sp>
    </p:spTree>
    <p:extLst>
      <p:ext uri="{BB962C8B-B14F-4D97-AF65-F5344CB8AC3E}">
        <p14:creationId xmlns:p14="http://schemas.microsoft.com/office/powerpoint/2010/main" val="1520843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1474" y="373240"/>
            <a:ext cx="4534853" cy="135502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61474" y="1866195"/>
            <a:ext cx="4534853" cy="44480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1474" y="6497604"/>
            <a:ext cx="1183005" cy="373239"/>
          </a:xfrm>
          <a:prstGeom prst="rect">
            <a:avLst/>
          </a:prstGeom>
        </p:spPr>
        <p:txBody>
          <a:bodyPr vert="horz" lIns="91440" tIns="45720" rIns="91440" bIns="45720" rtlCol="0" anchor="ctr"/>
          <a:lstStyle>
            <a:lvl1pPr algn="l">
              <a:defRPr sz="690">
                <a:solidFill>
                  <a:schemeClr val="tx1">
                    <a:tint val="75000"/>
                  </a:schemeClr>
                </a:solidFill>
              </a:defRPr>
            </a:lvl1pPr>
          </a:lstStyle>
          <a:p>
            <a:fld id="{067C5676-F4FE-46D1-B824-054BB35A9B4B}" type="datetime1">
              <a:rPr lang="en-US" smtClean="0"/>
              <a:t>8/5/2023</a:t>
            </a:fld>
            <a:endParaRPr lang="en-US"/>
          </a:p>
        </p:txBody>
      </p:sp>
      <p:sp>
        <p:nvSpPr>
          <p:cNvPr id="5" name="Footer Placeholder 4"/>
          <p:cNvSpPr>
            <a:spLocks noGrp="1"/>
          </p:cNvSpPr>
          <p:nvPr>
            <p:ph type="ftr" sz="quarter" idx="3"/>
          </p:nvPr>
        </p:nvSpPr>
        <p:spPr>
          <a:xfrm>
            <a:off x="1741646" y="6497604"/>
            <a:ext cx="1774508" cy="373239"/>
          </a:xfrm>
          <a:prstGeom prst="rect">
            <a:avLst/>
          </a:prstGeom>
        </p:spPr>
        <p:txBody>
          <a:bodyPr vert="horz" lIns="91440" tIns="45720" rIns="91440" bIns="45720" rtlCol="0" anchor="ctr"/>
          <a:lstStyle>
            <a:lvl1pPr algn="ctr">
              <a:defRPr sz="690">
                <a:solidFill>
                  <a:schemeClr val="tx1">
                    <a:tint val="75000"/>
                  </a:schemeClr>
                </a:solidFill>
              </a:defRPr>
            </a:lvl1pPr>
          </a:lstStyle>
          <a:p>
            <a:r>
              <a:rPr lang="en-US"/>
              <a:t>Terms highlighted in blue are key concepts that may be included in tests</a:t>
            </a:r>
          </a:p>
        </p:txBody>
      </p:sp>
      <p:sp>
        <p:nvSpPr>
          <p:cNvPr id="6" name="Slide Number Placeholder 5"/>
          <p:cNvSpPr>
            <a:spLocks noGrp="1"/>
          </p:cNvSpPr>
          <p:nvPr>
            <p:ph type="sldNum" sz="quarter" idx="4"/>
          </p:nvPr>
        </p:nvSpPr>
        <p:spPr>
          <a:xfrm>
            <a:off x="3713321" y="6497604"/>
            <a:ext cx="1183005" cy="373239"/>
          </a:xfrm>
          <a:prstGeom prst="rect">
            <a:avLst/>
          </a:prstGeom>
        </p:spPr>
        <p:txBody>
          <a:bodyPr vert="horz" lIns="91440" tIns="45720" rIns="91440" bIns="45720" rtlCol="0" anchor="ctr"/>
          <a:lstStyle>
            <a:lvl1pPr algn="r">
              <a:defRPr sz="690">
                <a:solidFill>
                  <a:schemeClr val="tx1">
                    <a:tint val="75000"/>
                  </a:schemeClr>
                </a:solidFill>
              </a:defRPr>
            </a:lvl1pPr>
          </a:lstStyle>
          <a:p>
            <a:fld id="{0FE7C7D2-D9E9-412E-BBB5-61C6A706B74A}" type="slidenum">
              <a:rPr lang="en-US" smtClean="0"/>
              <a:t>‹#›</a:t>
            </a:fld>
            <a:endParaRPr lang="en-US"/>
          </a:p>
        </p:txBody>
      </p:sp>
    </p:spTree>
    <p:extLst>
      <p:ext uri="{BB962C8B-B14F-4D97-AF65-F5344CB8AC3E}">
        <p14:creationId xmlns:p14="http://schemas.microsoft.com/office/powerpoint/2010/main" val="78521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dt="0"/>
  <p:txStyles>
    <p:titleStyle>
      <a:lvl1pPr algn="l" defTabSz="525780" rtl="0" eaLnBrk="1" latinLnBrk="0" hangingPunct="1">
        <a:lnSpc>
          <a:spcPct val="90000"/>
        </a:lnSpc>
        <a:spcBef>
          <a:spcPct val="0"/>
        </a:spcBef>
        <a:buNone/>
        <a:defRPr sz="2530" kern="1200">
          <a:solidFill>
            <a:schemeClr val="tx1"/>
          </a:solidFill>
          <a:latin typeface="+mj-lt"/>
          <a:ea typeface="+mj-ea"/>
          <a:cs typeface="+mj-cs"/>
        </a:defRPr>
      </a:lvl1pPr>
    </p:titleStyle>
    <p:bodyStyle>
      <a:lvl1pPr marL="131445" indent="-131445" algn="l" defTabSz="525780" rtl="0" eaLnBrk="1" latinLnBrk="0" hangingPunct="1">
        <a:lnSpc>
          <a:spcPct val="90000"/>
        </a:lnSpc>
        <a:spcBef>
          <a:spcPts val="575"/>
        </a:spcBef>
        <a:buFont typeface="Arial" panose="020B0604020202020204" pitchFamily="34" charset="0"/>
        <a:buChar char="•"/>
        <a:defRPr sz="1610" kern="1200">
          <a:solidFill>
            <a:schemeClr val="tx1"/>
          </a:solidFill>
          <a:latin typeface="+mn-lt"/>
          <a:ea typeface="+mn-ea"/>
          <a:cs typeface="+mn-cs"/>
        </a:defRPr>
      </a:lvl1pPr>
      <a:lvl2pPr marL="394335" indent="-131445" algn="l" defTabSz="525780" rtl="0" eaLnBrk="1" latinLnBrk="0" hangingPunct="1">
        <a:lnSpc>
          <a:spcPct val="90000"/>
        </a:lnSpc>
        <a:spcBef>
          <a:spcPts val="288"/>
        </a:spcBef>
        <a:buFont typeface="Arial" panose="020B0604020202020204" pitchFamily="34" charset="0"/>
        <a:buChar char="•"/>
        <a:defRPr sz="1380" kern="1200">
          <a:solidFill>
            <a:schemeClr val="tx1"/>
          </a:solidFill>
          <a:latin typeface="+mn-lt"/>
          <a:ea typeface="+mn-ea"/>
          <a:cs typeface="+mn-cs"/>
        </a:defRPr>
      </a:lvl2pPr>
      <a:lvl3pPr marL="657225" indent="-131445" algn="l" defTabSz="525780" rtl="0" eaLnBrk="1" latinLnBrk="0" hangingPunct="1">
        <a:lnSpc>
          <a:spcPct val="90000"/>
        </a:lnSpc>
        <a:spcBef>
          <a:spcPts val="288"/>
        </a:spcBef>
        <a:buFont typeface="Arial" panose="020B0604020202020204" pitchFamily="34" charset="0"/>
        <a:buChar char="•"/>
        <a:defRPr sz="1150" kern="1200">
          <a:solidFill>
            <a:schemeClr val="tx1"/>
          </a:solidFill>
          <a:latin typeface="+mn-lt"/>
          <a:ea typeface="+mn-ea"/>
          <a:cs typeface="+mn-cs"/>
        </a:defRPr>
      </a:lvl3pPr>
      <a:lvl4pPr marL="920115" indent="-131445" algn="l" defTabSz="525780" rtl="0" eaLnBrk="1" latinLnBrk="0" hangingPunct="1">
        <a:lnSpc>
          <a:spcPct val="90000"/>
        </a:lnSpc>
        <a:spcBef>
          <a:spcPts val="288"/>
        </a:spcBef>
        <a:buFont typeface="Arial" panose="020B0604020202020204" pitchFamily="34" charset="0"/>
        <a:buChar char="•"/>
        <a:defRPr sz="1035" kern="1200">
          <a:solidFill>
            <a:schemeClr val="tx1"/>
          </a:solidFill>
          <a:latin typeface="+mn-lt"/>
          <a:ea typeface="+mn-ea"/>
          <a:cs typeface="+mn-cs"/>
        </a:defRPr>
      </a:lvl4pPr>
      <a:lvl5pPr marL="1183005" indent="-131445" algn="l" defTabSz="525780" rtl="0" eaLnBrk="1" latinLnBrk="0" hangingPunct="1">
        <a:lnSpc>
          <a:spcPct val="90000"/>
        </a:lnSpc>
        <a:spcBef>
          <a:spcPts val="288"/>
        </a:spcBef>
        <a:buFont typeface="Arial" panose="020B0604020202020204" pitchFamily="34" charset="0"/>
        <a:buChar char="•"/>
        <a:defRPr sz="1035" kern="1200">
          <a:solidFill>
            <a:schemeClr val="tx1"/>
          </a:solidFill>
          <a:latin typeface="+mn-lt"/>
          <a:ea typeface="+mn-ea"/>
          <a:cs typeface="+mn-cs"/>
        </a:defRPr>
      </a:lvl5pPr>
      <a:lvl6pPr marL="1445895" indent="-131445" algn="l" defTabSz="525780" rtl="0" eaLnBrk="1" latinLnBrk="0" hangingPunct="1">
        <a:lnSpc>
          <a:spcPct val="90000"/>
        </a:lnSpc>
        <a:spcBef>
          <a:spcPts val="288"/>
        </a:spcBef>
        <a:buFont typeface="Arial" panose="020B0604020202020204" pitchFamily="34" charset="0"/>
        <a:buChar char="•"/>
        <a:defRPr sz="1035" kern="1200">
          <a:solidFill>
            <a:schemeClr val="tx1"/>
          </a:solidFill>
          <a:latin typeface="+mn-lt"/>
          <a:ea typeface="+mn-ea"/>
          <a:cs typeface="+mn-cs"/>
        </a:defRPr>
      </a:lvl6pPr>
      <a:lvl7pPr marL="1708785" indent="-131445" algn="l" defTabSz="525780" rtl="0" eaLnBrk="1" latinLnBrk="0" hangingPunct="1">
        <a:lnSpc>
          <a:spcPct val="90000"/>
        </a:lnSpc>
        <a:spcBef>
          <a:spcPts val="288"/>
        </a:spcBef>
        <a:buFont typeface="Arial" panose="020B0604020202020204" pitchFamily="34" charset="0"/>
        <a:buChar char="•"/>
        <a:defRPr sz="1035" kern="1200">
          <a:solidFill>
            <a:schemeClr val="tx1"/>
          </a:solidFill>
          <a:latin typeface="+mn-lt"/>
          <a:ea typeface="+mn-ea"/>
          <a:cs typeface="+mn-cs"/>
        </a:defRPr>
      </a:lvl7pPr>
      <a:lvl8pPr marL="1971675" indent="-131445" algn="l" defTabSz="525780" rtl="0" eaLnBrk="1" latinLnBrk="0" hangingPunct="1">
        <a:lnSpc>
          <a:spcPct val="90000"/>
        </a:lnSpc>
        <a:spcBef>
          <a:spcPts val="288"/>
        </a:spcBef>
        <a:buFont typeface="Arial" panose="020B0604020202020204" pitchFamily="34" charset="0"/>
        <a:buChar char="•"/>
        <a:defRPr sz="1035" kern="1200">
          <a:solidFill>
            <a:schemeClr val="tx1"/>
          </a:solidFill>
          <a:latin typeface="+mn-lt"/>
          <a:ea typeface="+mn-ea"/>
          <a:cs typeface="+mn-cs"/>
        </a:defRPr>
      </a:lvl8pPr>
      <a:lvl9pPr marL="2234565" indent="-131445" algn="l" defTabSz="525780" rtl="0" eaLnBrk="1" latinLnBrk="0" hangingPunct="1">
        <a:lnSpc>
          <a:spcPct val="90000"/>
        </a:lnSpc>
        <a:spcBef>
          <a:spcPts val="288"/>
        </a:spcBef>
        <a:buFont typeface="Arial" panose="020B0604020202020204" pitchFamily="34" charset="0"/>
        <a:buChar char="•"/>
        <a:defRPr sz="1035" kern="1200">
          <a:solidFill>
            <a:schemeClr val="tx1"/>
          </a:solidFill>
          <a:latin typeface="+mn-lt"/>
          <a:ea typeface="+mn-ea"/>
          <a:cs typeface="+mn-cs"/>
        </a:defRPr>
      </a:lvl9pPr>
    </p:bodyStyle>
    <p:otherStyle>
      <a:defPPr>
        <a:defRPr lang="en-US"/>
      </a:defPPr>
      <a:lvl1pPr marL="0" algn="l" defTabSz="525780" rtl="0" eaLnBrk="1" latinLnBrk="0" hangingPunct="1">
        <a:defRPr sz="1035" kern="1200">
          <a:solidFill>
            <a:schemeClr val="tx1"/>
          </a:solidFill>
          <a:latin typeface="+mn-lt"/>
          <a:ea typeface="+mn-ea"/>
          <a:cs typeface="+mn-cs"/>
        </a:defRPr>
      </a:lvl1pPr>
      <a:lvl2pPr marL="262890" algn="l" defTabSz="525780" rtl="0" eaLnBrk="1" latinLnBrk="0" hangingPunct="1">
        <a:defRPr sz="1035" kern="1200">
          <a:solidFill>
            <a:schemeClr val="tx1"/>
          </a:solidFill>
          <a:latin typeface="+mn-lt"/>
          <a:ea typeface="+mn-ea"/>
          <a:cs typeface="+mn-cs"/>
        </a:defRPr>
      </a:lvl2pPr>
      <a:lvl3pPr marL="525780" algn="l" defTabSz="525780" rtl="0" eaLnBrk="1" latinLnBrk="0" hangingPunct="1">
        <a:defRPr sz="1035" kern="1200">
          <a:solidFill>
            <a:schemeClr val="tx1"/>
          </a:solidFill>
          <a:latin typeface="+mn-lt"/>
          <a:ea typeface="+mn-ea"/>
          <a:cs typeface="+mn-cs"/>
        </a:defRPr>
      </a:lvl3pPr>
      <a:lvl4pPr marL="788670" algn="l" defTabSz="525780" rtl="0" eaLnBrk="1" latinLnBrk="0" hangingPunct="1">
        <a:defRPr sz="1035" kern="1200">
          <a:solidFill>
            <a:schemeClr val="tx1"/>
          </a:solidFill>
          <a:latin typeface="+mn-lt"/>
          <a:ea typeface="+mn-ea"/>
          <a:cs typeface="+mn-cs"/>
        </a:defRPr>
      </a:lvl4pPr>
      <a:lvl5pPr marL="1051560" algn="l" defTabSz="525780" rtl="0" eaLnBrk="1" latinLnBrk="0" hangingPunct="1">
        <a:defRPr sz="1035" kern="1200">
          <a:solidFill>
            <a:schemeClr val="tx1"/>
          </a:solidFill>
          <a:latin typeface="+mn-lt"/>
          <a:ea typeface="+mn-ea"/>
          <a:cs typeface="+mn-cs"/>
        </a:defRPr>
      </a:lvl5pPr>
      <a:lvl6pPr marL="1314450" algn="l" defTabSz="525780" rtl="0" eaLnBrk="1" latinLnBrk="0" hangingPunct="1">
        <a:defRPr sz="1035" kern="1200">
          <a:solidFill>
            <a:schemeClr val="tx1"/>
          </a:solidFill>
          <a:latin typeface="+mn-lt"/>
          <a:ea typeface="+mn-ea"/>
          <a:cs typeface="+mn-cs"/>
        </a:defRPr>
      </a:lvl6pPr>
      <a:lvl7pPr marL="1577340" algn="l" defTabSz="525780" rtl="0" eaLnBrk="1" latinLnBrk="0" hangingPunct="1">
        <a:defRPr sz="1035" kern="1200">
          <a:solidFill>
            <a:schemeClr val="tx1"/>
          </a:solidFill>
          <a:latin typeface="+mn-lt"/>
          <a:ea typeface="+mn-ea"/>
          <a:cs typeface="+mn-cs"/>
        </a:defRPr>
      </a:lvl7pPr>
      <a:lvl8pPr marL="1840230" algn="l" defTabSz="525780" rtl="0" eaLnBrk="1" latinLnBrk="0" hangingPunct="1">
        <a:defRPr sz="1035" kern="1200">
          <a:solidFill>
            <a:schemeClr val="tx1"/>
          </a:solidFill>
          <a:latin typeface="+mn-lt"/>
          <a:ea typeface="+mn-ea"/>
          <a:cs typeface="+mn-cs"/>
        </a:defRPr>
      </a:lvl8pPr>
      <a:lvl9pPr marL="2103120" algn="l" defTabSz="525780" rtl="0" eaLnBrk="1" latinLnBrk="0" hangingPunct="1">
        <a:defRPr sz="10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irksieve@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kirksieve@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86E7E-92A9-1D3E-DDDB-9FC950E38708}"/>
              </a:ext>
            </a:extLst>
          </p:cNvPr>
          <p:cNvSpPr>
            <a:spLocks noGrp="1"/>
          </p:cNvSpPr>
          <p:nvPr>
            <p:ph type="title"/>
          </p:nvPr>
        </p:nvSpPr>
        <p:spPr>
          <a:xfrm>
            <a:off x="338051" y="240242"/>
            <a:ext cx="4657461" cy="347192"/>
          </a:xfrm>
        </p:spPr>
        <p:txBody>
          <a:bodyPr>
            <a:normAutofit fontScale="90000"/>
          </a:bodyPr>
          <a:lstStyle/>
          <a:p>
            <a:pPr algn="ctr"/>
            <a:r>
              <a:rPr lang="en-US" sz="2000" b="1" dirty="0">
                <a:latin typeface="+mn-lt"/>
              </a:rPr>
              <a:t>VCA Parent Leadership Team Application</a:t>
            </a:r>
          </a:p>
        </p:txBody>
      </p:sp>
      <p:sp>
        <p:nvSpPr>
          <p:cNvPr id="9" name="TextBox 8">
            <a:extLst>
              <a:ext uri="{FF2B5EF4-FFF2-40B4-BE49-F238E27FC236}">
                <a16:creationId xmlns:a16="http://schemas.microsoft.com/office/drawing/2014/main" id="{EE3DFEBB-5CF9-8E7D-5C64-DC16EE63A6EF}"/>
              </a:ext>
            </a:extLst>
          </p:cNvPr>
          <p:cNvSpPr txBox="1"/>
          <p:nvPr/>
        </p:nvSpPr>
        <p:spPr>
          <a:xfrm>
            <a:off x="2842950" y="2993392"/>
            <a:ext cx="126193" cy="151014"/>
          </a:xfrm>
          <a:prstGeom prst="rect">
            <a:avLst/>
          </a:prstGeom>
          <a:solidFill>
            <a:schemeClr val="bg1"/>
          </a:solidFill>
          <a:ln>
            <a:solidFill>
              <a:schemeClr val="accent1"/>
            </a:solidFill>
          </a:ln>
        </p:spPr>
        <p:txBody>
          <a:bodyPr wrap="square" rtlCol="0">
            <a:spAutoFit/>
          </a:bodyPr>
          <a:lstStyle/>
          <a:p>
            <a:endParaRPr lang="en-US" dirty="0"/>
          </a:p>
        </p:txBody>
      </p:sp>
      <p:sp>
        <p:nvSpPr>
          <p:cNvPr id="14" name="TextBox 13">
            <a:extLst>
              <a:ext uri="{FF2B5EF4-FFF2-40B4-BE49-F238E27FC236}">
                <a16:creationId xmlns:a16="http://schemas.microsoft.com/office/drawing/2014/main" id="{91EC73D2-15ED-91C5-FD27-485CF0FA38B3}"/>
              </a:ext>
            </a:extLst>
          </p:cNvPr>
          <p:cNvSpPr txBox="1"/>
          <p:nvPr/>
        </p:nvSpPr>
        <p:spPr>
          <a:xfrm>
            <a:off x="3488571" y="2993392"/>
            <a:ext cx="126193" cy="151014"/>
          </a:xfrm>
          <a:prstGeom prst="rect">
            <a:avLst/>
          </a:prstGeom>
          <a:solidFill>
            <a:schemeClr val="bg1"/>
          </a:solidFill>
          <a:ln>
            <a:solidFill>
              <a:schemeClr val="accent1"/>
            </a:solidFill>
          </a:ln>
        </p:spPr>
        <p:txBody>
          <a:bodyPr wrap="square" rtlCol="0">
            <a:spAutoFit/>
          </a:bodyPr>
          <a:lstStyle/>
          <a:p>
            <a:endParaRPr lang="en-US" dirty="0"/>
          </a:p>
        </p:txBody>
      </p:sp>
      <p:graphicFrame>
        <p:nvGraphicFramePr>
          <p:cNvPr id="15" name="Table 14">
            <a:extLst>
              <a:ext uri="{FF2B5EF4-FFF2-40B4-BE49-F238E27FC236}">
                <a16:creationId xmlns:a16="http://schemas.microsoft.com/office/drawing/2014/main" id="{193D1C37-5502-2B82-0AF9-DD2ACF9DB77E}"/>
              </a:ext>
            </a:extLst>
          </p:cNvPr>
          <p:cNvGraphicFramePr>
            <a:graphicFrameLocks noGrp="1"/>
          </p:cNvGraphicFramePr>
          <p:nvPr>
            <p:extLst>
              <p:ext uri="{D42A27DB-BD31-4B8C-83A1-F6EECF244321}">
                <p14:modId xmlns:p14="http://schemas.microsoft.com/office/powerpoint/2010/main" val="2093812285"/>
              </p:ext>
            </p:extLst>
          </p:nvPr>
        </p:nvGraphicFramePr>
        <p:xfrm>
          <a:off x="338051" y="629145"/>
          <a:ext cx="4657461" cy="5791200"/>
        </p:xfrm>
        <a:graphic>
          <a:graphicData uri="http://schemas.openxmlformats.org/drawingml/2006/table">
            <a:tbl>
              <a:tblPr firstRow="1" bandRow="1">
                <a:tableStyleId>{5940675A-B579-460E-94D1-54222C63F5DA}</a:tableStyleId>
              </a:tblPr>
              <a:tblGrid>
                <a:gridCol w="4657461">
                  <a:extLst>
                    <a:ext uri="{9D8B030D-6E8A-4147-A177-3AD203B41FA5}">
                      <a16:colId xmlns:a16="http://schemas.microsoft.com/office/drawing/2014/main" val="3547647253"/>
                    </a:ext>
                  </a:extLst>
                </a:gridCol>
              </a:tblGrid>
              <a:tr h="0">
                <a:tc>
                  <a:txBody>
                    <a:bodyPr/>
                    <a:lstStyle/>
                    <a:p>
                      <a:r>
                        <a:rPr lang="en-US" sz="1200" b="1" dirty="0"/>
                        <a:t>What is the Parent Leadership Team (PLT)?</a:t>
                      </a:r>
                    </a:p>
                  </a:txBody>
                  <a:tcPr anchor="ctr">
                    <a:solidFill>
                      <a:schemeClr val="bg1">
                        <a:lumMod val="85000"/>
                      </a:schemeClr>
                    </a:solidFill>
                  </a:tcPr>
                </a:tc>
                <a:extLst>
                  <a:ext uri="{0D108BD9-81ED-4DB2-BD59-A6C34878D82A}">
                    <a16:rowId xmlns:a16="http://schemas.microsoft.com/office/drawing/2014/main" val="279390318"/>
                  </a:ext>
                </a:extLst>
              </a:tr>
              <a:tr h="0">
                <a:tc>
                  <a:txBody>
                    <a:bodyPr/>
                    <a:lstStyle/>
                    <a:p>
                      <a:r>
                        <a:rPr lang="en-US" sz="1200" b="0" dirty="0"/>
                        <a:t>The VCA Parent Leadership Team is being formed to develop communication between school leadership and the families at VCA. The PLT will focus on ways to improve the school (e.g., providing input into VCA annual goals, policies and procedures, and other opportunities to improve the school). </a:t>
                      </a:r>
                    </a:p>
                  </a:txBody>
                  <a:tcPr anchor="ctr">
                    <a:solidFill>
                      <a:schemeClr val="bg1"/>
                    </a:solidFill>
                  </a:tcPr>
                </a:tc>
                <a:extLst>
                  <a:ext uri="{0D108BD9-81ED-4DB2-BD59-A6C34878D82A}">
                    <a16:rowId xmlns:a16="http://schemas.microsoft.com/office/drawing/2014/main" val="843849350"/>
                  </a:ext>
                </a:extLst>
              </a:tr>
              <a:tr h="0">
                <a:tc>
                  <a:txBody>
                    <a:bodyPr/>
                    <a:lstStyle/>
                    <a:p>
                      <a:r>
                        <a:rPr lang="en-US" sz="1200" b="1" dirty="0"/>
                        <a:t>How do I become a PLT member?</a:t>
                      </a:r>
                    </a:p>
                  </a:txBody>
                  <a:tcPr anchor="ctr">
                    <a:solidFill>
                      <a:schemeClr val="bg1">
                        <a:lumMod val="85000"/>
                      </a:schemeClr>
                    </a:solidFill>
                  </a:tcPr>
                </a:tc>
                <a:extLst>
                  <a:ext uri="{0D108BD9-81ED-4DB2-BD59-A6C34878D82A}">
                    <a16:rowId xmlns:a16="http://schemas.microsoft.com/office/drawing/2014/main" val="1356530205"/>
                  </a:ext>
                </a:extLst>
              </a:tr>
              <a:tr h="0">
                <a:tc>
                  <a:txBody>
                    <a:bodyPr/>
                    <a:lstStyle/>
                    <a:p>
                      <a:r>
                        <a:rPr lang="en-US" sz="1200" b="0" dirty="0"/>
                        <a:t>Because the PLT team will have a limited number of participants, we will use an application process to identify team members. The first step is to complete the application on the other side of this form. Our school leadership will review the application and invite members based on criteria. The PLT member will be: </a:t>
                      </a:r>
                    </a:p>
                    <a:p>
                      <a:endParaRPr lang="en-US" sz="800" b="0" dirty="0"/>
                    </a:p>
                    <a:p>
                      <a:pPr marL="228600" marR="0" lvl="0" indent="-228600" algn="l" defTabSz="525780" rtl="0" eaLnBrk="1" fontAlgn="auto" latinLnBrk="0" hangingPunct="1">
                        <a:lnSpc>
                          <a:spcPct val="100000"/>
                        </a:lnSpc>
                        <a:spcBef>
                          <a:spcPts val="0"/>
                        </a:spcBef>
                        <a:spcAft>
                          <a:spcPts val="0"/>
                        </a:spcAft>
                        <a:buClrTx/>
                        <a:buSzTx/>
                        <a:buFontTx/>
                        <a:buAutoNum type="arabicPeriod"/>
                        <a:tabLst/>
                        <a:defRPr/>
                      </a:pPr>
                      <a:r>
                        <a:rPr lang="en-US" sz="1200" b="0" dirty="0"/>
                        <a:t>Committed to the school’s mission: </a:t>
                      </a:r>
                      <a:r>
                        <a:rPr lang="en-US" sz="1200" b="0" i="1" kern="1200" dirty="0">
                          <a:solidFill>
                            <a:schemeClr val="tx1"/>
                          </a:solidFill>
                          <a:effectLst/>
                          <a:latin typeface="+mn-lt"/>
                          <a:ea typeface="+mn-ea"/>
                          <a:cs typeface="+mn-cs"/>
                        </a:rPr>
                        <a:t>“to educate students to know Christ personally, to excel academically, and to transform communities for God’s glory.”</a:t>
                      </a:r>
                    </a:p>
                    <a:p>
                      <a:pPr marL="228600" marR="0" lvl="0" indent="-228600" algn="l" defTabSz="525780" rtl="0" eaLnBrk="1" fontAlgn="auto" latinLnBrk="0" hangingPunct="1">
                        <a:lnSpc>
                          <a:spcPct val="100000"/>
                        </a:lnSpc>
                        <a:spcBef>
                          <a:spcPts val="0"/>
                        </a:spcBef>
                        <a:spcAft>
                          <a:spcPts val="0"/>
                        </a:spcAft>
                        <a:buClrTx/>
                        <a:buSzTx/>
                        <a:buFontTx/>
                        <a:buAutoNum type="arabicPeriod"/>
                        <a:tabLst/>
                        <a:defRPr/>
                      </a:pPr>
                      <a:r>
                        <a:rPr lang="en-US" sz="1200" b="0" i="0" kern="1200" dirty="0">
                          <a:solidFill>
                            <a:schemeClr val="tx1"/>
                          </a:solidFill>
                          <a:effectLst/>
                          <a:latin typeface="+mn-lt"/>
                          <a:ea typeface="+mn-ea"/>
                          <a:cs typeface="+mn-cs"/>
                        </a:rPr>
                        <a:t>In agreement with the school’s Statement of Faith (see Parent Handbook).</a:t>
                      </a:r>
                    </a:p>
                    <a:p>
                      <a:pPr marL="228600" marR="0" lvl="0" indent="-228600" algn="l" defTabSz="525780" rtl="0" eaLnBrk="1" fontAlgn="auto" latinLnBrk="0" hangingPunct="1">
                        <a:lnSpc>
                          <a:spcPct val="100000"/>
                        </a:lnSpc>
                        <a:spcBef>
                          <a:spcPts val="0"/>
                        </a:spcBef>
                        <a:spcAft>
                          <a:spcPts val="0"/>
                        </a:spcAft>
                        <a:buClrTx/>
                        <a:buSzTx/>
                        <a:buFontTx/>
                        <a:buAutoNum type="arabicPeriod"/>
                        <a:tabLst/>
                        <a:defRPr/>
                      </a:pPr>
                      <a:r>
                        <a:rPr lang="en-US" sz="1200" b="0" i="0" kern="1200" dirty="0">
                          <a:solidFill>
                            <a:schemeClr val="tx1"/>
                          </a:solidFill>
                          <a:effectLst/>
                          <a:latin typeface="+mn-lt"/>
                          <a:ea typeface="+mn-ea"/>
                          <a:cs typeface="+mn-cs"/>
                        </a:rPr>
                        <a:t>A parent, or caregiver (e.g., guardian, grandparent) of a student at VCA.</a:t>
                      </a:r>
                    </a:p>
                    <a:p>
                      <a:pPr marL="228600" marR="0" lvl="0" indent="-228600" algn="l" defTabSz="525780" rtl="0" eaLnBrk="1" fontAlgn="auto" latinLnBrk="0" hangingPunct="1">
                        <a:lnSpc>
                          <a:spcPct val="100000"/>
                        </a:lnSpc>
                        <a:spcBef>
                          <a:spcPts val="0"/>
                        </a:spcBef>
                        <a:spcAft>
                          <a:spcPts val="0"/>
                        </a:spcAft>
                        <a:buClrTx/>
                        <a:buSzTx/>
                        <a:buFontTx/>
                        <a:buAutoNum type="arabicPeriod"/>
                        <a:tabLst/>
                        <a:defRPr/>
                      </a:pPr>
                      <a:r>
                        <a:rPr lang="en-US" sz="1200" b="0" i="0" kern="1200" dirty="0">
                          <a:solidFill>
                            <a:schemeClr val="tx1"/>
                          </a:solidFill>
                          <a:effectLst/>
                          <a:latin typeface="+mn-lt"/>
                          <a:ea typeface="+mn-ea"/>
                          <a:cs typeface="+mn-cs"/>
                        </a:rPr>
                        <a:t>Compassionate about the success of the school, with a willingness to engage positively in initiatives to glorify God by supporting the school’s mission.</a:t>
                      </a:r>
                    </a:p>
                    <a:p>
                      <a:pPr marL="0" marR="0" lvl="0" indent="0" algn="l" defTabSz="525780" rtl="0" eaLnBrk="1" fontAlgn="auto" latinLnBrk="0" hangingPunct="1">
                        <a:lnSpc>
                          <a:spcPct val="100000"/>
                        </a:lnSpc>
                        <a:spcBef>
                          <a:spcPts val="0"/>
                        </a:spcBef>
                        <a:spcAft>
                          <a:spcPts val="0"/>
                        </a:spcAft>
                        <a:buClrTx/>
                        <a:buSzTx/>
                        <a:buFontTx/>
                        <a:buNone/>
                        <a:tabLst/>
                        <a:defRPr/>
                      </a:pPr>
                      <a:endParaRPr lang="en-US" sz="800" b="0" i="0" kern="1200" dirty="0">
                        <a:solidFill>
                          <a:schemeClr val="tx1"/>
                        </a:solidFill>
                        <a:effectLst/>
                        <a:latin typeface="+mn-lt"/>
                        <a:ea typeface="+mn-ea"/>
                        <a:cs typeface="+mn-cs"/>
                      </a:endParaRPr>
                    </a:p>
                    <a:p>
                      <a:pPr marL="0" marR="0" lvl="0" indent="0" algn="l" defTabSz="52578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Applications will be received through August 30 for the 2023-2024 school year. Leadership will review application and determine the initial team by mid-September. We will have one meeting in the Fall of 2023 and a second one in the spring of 2024. Inputs from this team will be provided to school leadership for consideration.</a:t>
                      </a:r>
                    </a:p>
                  </a:txBody>
                  <a:tcPr anchor="ctr">
                    <a:solidFill>
                      <a:schemeClr val="bg1"/>
                    </a:solidFill>
                  </a:tcPr>
                </a:tc>
                <a:extLst>
                  <a:ext uri="{0D108BD9-81ED-4DB2-BD59-A6C34878D82A}">
                    <a16:rowId xmlns:a16="http://schemas.microsoft.com/office/drawing/2014/main" val="42253588"/>
                  </a:ext>
                </a:extLst>
              </a:tr>
              <a:tr h="0">
                <a:tc>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r>
                        <a:rPr lang="en-US" sz="1000" b="1" dirty="0"/>
                        <a:t>Contact Kirk Sievert with questions: Cell/Text: 952-693-8896, </a:t>
                      </a:r>
                      <a:r>
                        <a:rPr lang="en-US" sz="1000" b="1" dirty="0">
                          <a:hlinkClick r:id="rId2"/>
                        </a:rPr>
                        <a:t>kirksieve@gmail.com</a:t>
                      </a:r>
                      <a:endParaRPr lang="en-US" sz="1000" b="1" dirty="0"/>
                    </a:p>
                  </a:txBody>
                  <a:tcPr anchor="ctr">
                    <a:solidFill>
                      <a:schemeClr val="bg1">
                        <a:lumMod val="85000"/>
                      </a:schemeClr>
                    </a:solidFill>
                  </a:tcPr>
                </a:tc>
                <a:extLst>
                  <a:ext uri="{0D108BD9-81ED-4DB2-BD59-A6C34878D82A}">
                    <a16:rowId xmlns:a16="http://schemas.microsoft.com/office/drawing/2014/main" val="2602659899"/>
                  </a:ext>
                </a:extLst>
              </a:tr>
            </a:tbl>
          </a:graphicData>
        </a:graphic>
      </p:graphicFrame>
    </p:spTree>
    <p:extLst>
      <p:ext uri="{BB962C8B-B14F-4D97-AF65-F5344CB8AC3E}">
        <p14:creationId xmlns:p14="http://schemas.microsoft.com/office/powerpoint/2010/main" val="1439650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86E7E-92A9-1D3E-DDDB-9FC950E38708}"/>
              </a:ext>
            </a:extLst>
          </p:cNvPr>
          <p:cNvSpPr>
            <a:spLocks noGrp="1"/>
          </p:cNvSpPr>
          <p:nvPr>
            <p:ph type="title"/>
          </p:nvPr>
        </p:nvSpPr>
        <p:spPr>
          <a:xfrm>
            <a:off x="338050" y="212532"/>
            <a:ext cx="4657461" cy="347192"/>
          </a:xfrm>
        </p:spPr>
        <p:txBody>
          <a:bodyPr>
            <a:normAutofit fontScale="90000"/>
          </a:bodyPr>
          <a:lstStyle/>
          <a:p>
            <a:pPr algn="ctr"/>
            <a:r>
              <a:rPr lang="en-US" sz="2000" b="1" dirty="0">
                <a:latin typeface="+mn-lt"/>
              </a:rPr>
              <a:t>VCA Parent Leadership Team Application</a:t>
            </a:r>
          </a:p>
        </p:txBody>
      </p:sp>
      <p:graphicFrame>
        <p:nvGraphicFramePr>
          <p:cNvPr id="8" name="Table 8">
            <a:extLst>
              <a:ext uri="{FF2B5EF4-FFF2-40B4-BE49-F238E27FC236}">
                <a16:creationId xmlns:a16="http://schemas.microsoft.com/office/drawing/2014/main" id="{EACB618C-2E3C-90F5-FB50-79E4C7A65EB3}"/>
              </a:ext>
            </a:extLst>
          </p:cNvPr>
          <p:cNvGraphicFramePr>
            <a:graphicFrameLocks noGrp="1"/>
          </p:cNvGraphicFramePr>
          <p:nvPr>
            <p:extLst>
              <p:ext uri="{D42A27DB-BD31-4B8C-83A1-F6EECF244321}">
                <p14:modId xmlns:p14="http://schemas.microsoft.com/office/powerpoint/2010/main" val="1663926731"/>
              </p:ext>
            </p:extLst>
          </p:nvPr>
        </p:nvGraphicFramePr>
        <p:xfrm>
          <a:off x="485875" y="860888"/>
          <a:ext cx="4648015" cy="1554480"/>
        </p:xfrm>
        <a:graphic>
          <a:graphicData uri="http://schemas.openxmlformats.org/drawingml/2006/table">
            <a:tbl>
              <a:tblPr firstRow="1" bandRow="1">
                <a:tableStyleId>{5940675A-B579-460E-94D1-54222C63F5DA}</a:tableStyleId>
              </a:tblPr>
              <a:tblGrid>
                <a:gridCol w="584719">
                  <a:extLst>
                    <a:ext uri="{9D8B030D-6E8A-4147-A177-3AD203B41FA5}">
                      <a16:colId xmlns:a16="http://schemas.microsoft.com/office/drawing/2014/main" val="3226830183"/>
                    </a:ext>
                  </a:extLst>
                </a:gridCol>
                <a:gridCol w="685210">
                  <a:extLst>
                    <a:ext uri="{9D8B030D-6E8A-4147-A177-3AD203B41FA5}">
                      <a16:colId xmlns:a16="http://schemas.microsoft.com/office/drawing/2014/main" val="3138155405"/>
                    </a:ext>
                  </a:extLst>
                </a:gridCol>
                <a:gridCol w="255876">
                  <a:extLst>
                    <a:ext uri="{9D8B030D-6E8A-4147-A177-3AD203B41FA5}">
                      <a16:colId xmlns:a16="http://schemas.microsoft.com/office/drawing/2014/main" val="3774905342"/>
                    </a:ext>
                  </a:extLst>
                </a:gridCol>
                <a:gridCol w="565998">
                  <a:extLst>
                    <a:ext uri="{9D8B030D-6E8A-4147-A177-3AD203B41FA5}">
                      <a16:colId xmlns:a16="http://schemas.microsoft.com/office/drawing/2014/main" val="2161447215"/>
                    </a:ext>
                  </a:extLst>
                </a:gridCol>
                <a:gridCol w="662944">
                  <a:extLst>
                    <a:ext uri="{9D8B030D-6E8A-4147-A177-3AD203B41FA5}">
                      <a16:colId xmlns:a16="http://schemas.microsoft.com/office/drawing/2014/main" val="1487529449"/>
                    </a:ext>
                  </a:extLst>
                </a:gridCol>
                <a:gridCol w="1893268">
                  <a:extLst>
                    <a:ext uri="{9D8B030D-6E8A-4147-A177-3AD203B41FA5}">
                      <a16:colId xmlns:a16="http://schemas.microsoft.com/office/drawing/2014/main" val="4192801660"/>
                    </a:ext>
                  </a:extLst>
                </a:gridCol>
              </a:tblGrid>
              <a:tr h="0">
                <a:tc>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Name</a:t>
                      </a:r>
                    </a:p>
                  </a:txBody>
                  <a:tcPr anchor="ctr">
                    <a:solidFill>
                      <a:schemeClr val="bg1">
                        <a:lumMod val="85000"/>
                      </a:schemeClr>
                    </a:solidFill>
                  </a:tcPr>
                </a:tc>
                <a:tc gridSpan="5">
                  <a:txBody>
                    <a:bodyPr/>
                    <a:lstStyle/>
                    <a:p>
                      <a:pPr algn="ctr"/>
                      <a:endParaRPr lang="en-US" sz="1100" dirty="0">
                        <a:latin typeface="Arial" panose="020B0604020202020204" pitchFamily="34" charset="0"/>
                        <a:cs typeface="Arial" panose="020B0604020202020204" pitchFamily="34" charset="0"/>
                      </a:endParaRPr>
                    </a:p>
                  </a:txBody>
                  <a:tcPr anchor="ctr">
                    <a:solidFill>
                      <a:schemeClr val="bg1"/>
                    </a:solidFill>
                  </a:tcPr>
                </a:tc>
                <a:tc hMerge="1">
                  <a:txBody>
                    <a:bodyPr/>
                    <a:lstStyle/>
                    <a:p>
                      <a:pPr algn="ctr"/>
                      <a:endParaRPr lang="en-US" sz="1200" b="1" dirty="0"/>
                    </a:p>
                  </a:txBody>
                  <a:tcPr anchor="ctr">
                    <a:solidFill>
                      <a:schemeClr val="bg1"/>
                    </a:solidFill>
                  </a:tcPr>
                </a:tc>
                <a:tc hMerge="1">
                  <a:txBody>
                    <a:bodyPr/>
                    <a:lstStyle/>
                    <a:p>
                      <a:endParaRPr lang="en-US"/>
                    </a:p>
                  </a:txBody>
                  <a:tcPr/>
                </a:tc>
                <a:tc hMerge="1">
                  <a:txBody>
                    <a:bodyPr/>
                    <a:lstStyle/>
                    <a:p>
                      <a:pPr algn="ctr"/>
                      <a:r>
                        <a:rPr lang="en-US" sz="1200" b="1" dirty="0"/>
                        <a:t>date</a:t>
                      </a:r>
                    </a:p>
                  </a:txBody>
                  <a:tcPr anchor="ctr">
                    <a:solidFill>
                      <a:schemeClr val="bg1">
                        <a:lumMod val="85000"/>
                      </a:schemeClr>
                    </a:solidFill>
                  </a:tcPr>
                </a:tc>
                <a:tc hMerge="1">
                  <a:txBody>
                    <a:bodyPr/>
                    <a:lstStyle/>
                    <a:p>
                      <a:endParaRPr lang="en-US"/>
                    </a:p>
                  </a:txBody>
                  <a:tcPr/>
                </a:tc>
                <a:extLst>
                  <a:ext uri="{0D108BD9-81ED-4DB2-BD59-A6C34878D82A}">
                    <a16:rowId xmlns:a16="http://schemas.microsoft.com/office/drawing/2014/main" val="2371798159"/>
                  </a:ext>
                </a:extLst>
              </a:tr>
              <a:tr h="0">
                <a:tc>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Cell #</a:t>
                      </a:r>
                    </a:p>
                  </a:txBody>
                  <a:tcPr anchor="ctr">
                    <a:solidFill>
                      <a:schemeClr val="bg1">
                        <a:lumMod val="85000"/>
                      </a:schemeClr>
                    </a:solidFill>
                  </a:tcPr>
                </a:tc>
                <a:tc gridSpan="3">
                  <a:txBody>
                    <a:bodyPr/>
                    <a:lstStyle/>
                    <a:p>
                      <a:pPr algn="ctr"/>
                      <a:endParaRPr lang="en-US" sz="1100" b="1" dirty="0">
                        <a:latin typeface="Arial" panose="020B0604020202020204" pitchFamily="34" charset="0"/>
                        <a:cs typeface="Arial" panose="020B0604020202020204" pitchFamily="34" charset="0"/>
                      </a:endParaRPr>
                    </a:p>
                  </a:txBody>
                  <a:tcPr anchor="ctr">
                    <a:solidFill>
                      <a:schemeClr val="bg1"/>
                    </a:solidFill>
                  </a:tcPr>
                </a:tc>
                <a:tc hMerge="1">
                  <a:txBody>
                    <a:bodyPr/>
                    <a:lstStyle/>
                    <a:p>
                      <a:endParaRPr lang="en-US"/>
                    </a:p>
                  </a:txBody>
                  <a:tcPr/>
                </a:tc>
                <a:tc hMerge="1">
                  <a:txBody>
                    <a:bodyPr/>
                    <a:lstStyle/>
                    <a:p>
                      <a:pPr algn="ctr"/>
                      <a:endParaRPr lang="en-US" sz="1100" b="1" dirty="0">
                        <a:latin typeface="Arial" panose="020B0604020202020204" pitchFamily="34" charset="0"/>
                        <a:cs typeface="Arial" panose="020B0604020202020204" pitchFamily="34" charset="0"/>
                      </a:endParaRPr>
                    </a:p>
                  </a:txBody>
                  <a:tcPr anchor="ctr">
                    <a:solidFill>
                      <a:schemeClr val="bg1"/>
                    </a:solidFill>
                  </a:tcPr>
                </a:tc>
                <a:tc>
                  <a:txBody>
                    <a:bodyPr/>
                    <a:lstStyle/>
                    <a:p>
                      <a:pPr algn="ctr"/>
                      <a:r>
                        <a:rPr lang="en-US" sz="1100" b="1" dirty="0">
                          <a:latin typeface="Arial" panose="020B0604020202020204" pitchFamily="34" charset="0"/>
                          <a:cs typeface="Arial" panose="020B0604020202020204" pitchFamily="34" charset="0"/>
                        </a:rPr>
                        <a:t>Email</a:t>
                      </a:r>
                    </a:p>
                  </a:txBody>
                  <a:tcPr anchor="ctr">
                    <a:solidFill>
                      <a:schemeClr val="bg1">
                        <a:lumMod val="85000"/>
                      </a:schemeClr>
                    </a:solidFill>
                  </a:tcPr>
                </a:tc>
                <a:tc>
                  <a:txBody>
                    <a:bodyPr/>
                    <a:lstStyle/>
                    <a:p>
                      <a:endParaRPr lang="en-US" dirty="0"/>
                    </a:p>
                  </a:txBody>
                  <a:tcPr anchor="ctr"/>
                </a:tc>
                <a:extLst>
                  <a:ext uri="{0D108BD9-81ED-4DB2-BD59-A6C34878D82A}">
                    <a16:rowId xmlns:a16="http://schemas.microsoft.com/office/drawing/2014/main" val="1106492187"/>
                  </a:ext>
                </a:extLst>
              </a:tr>
              <a:tr h="0">
                <a:tc gridSpan="3">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Church Affiliation: </a:t>
                      </a:r>
                    </a:p>
                  </a:txBody>
                  <a:tcPr anchor="ctr">
                    <a:solidFill>
                      <a:schemeClr val="bg1">
                        <a:lumMod val="85000"/>
                      </a:schemeClr>
                    </a:solidFill>
                  </a:tcPr>
                </a:tc>
                <a:tc hMerge="1">
                  <a:txBody>
                    <a:bodyPr/>
                    <a:lstStyle/>
                    <a:p>
                      <a:endParaRPr lang="en-US"/>
                    </a:p>
                  </a:txBody>
                  <a:tcPr/>
                </a:tc>
                <a:tc hMerge="1">
                  <a:txBody>
                    <a:bodyPr/>
                    <a:lstStyle/>
                    <a:p>
                      <a:endParaRPr lang="en-US" sz="1100" dirty="0">
                        <a:latin typeface="Arial" panose="020B0604020202020204" pitchFamily="34" charset="0"/>
                        <a:cs typeface="Arial" panose="020B0604020202020204" pitchFamily="34" charset="0"/>
                      </a:endParaRPr>
                    </a:p>
                  </a:txBody>
                  <a:tcPr anchor="ctr"/>
                </a:tc>
                <a:tc gridSpan="3">
                  <a:txBody>
                    <a:bodyPr/>
                    <a:lstStyle/>
                    <a:p>
                      <a:endParaRPr lang="en-US" dirty="0"/>
                    </a:p>
                  </a:txBody>
                  <a:tcPr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58528978"/>
                  </a:ext>
                </a:extLst>
              </a:tr>
              <a:tr h="0">
                <a:tc gridSpan="6">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Do you have children at VCA?    Yes             No</a:t>
                      </a:r>
                    </a:p>
                  </a:txBody>
                  <a:tcPr anchor="ctr">
                    <a:solidFill>
                      <a:schemeClr val="bg1">
                        <a:lumMod val="85000"/>
                      </a:schemeClr>
                    </a:solidFill>
                  </a:tcPr>
                </a:tc>
                <a:tc hMerge="1">
                  <a:txBody>
                    <a:bodyPr/>
                    <a:lstStyle/>
                    <a:p>
                      <a:endParaRPr lang="en-US"/>
                    </a:p>
                  </a:txBody>
                  <a:tcPr/>
                </a:tc>
                <a:tc hMerge="1">
                  <a:txBody>
                    <a:bodyPr/>
                    <a:lstStyle/>
                    <a:p>
                      <a:endParaRPr lang="en-US" sz="900" dirty="0">
                        <a:latin typeface="Arial" panose="020B0604020202020204" pitchFamily="34" charset="0"/>
                        <a:cs typeface="Arial" panose="020B0604020202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57351593"/>
                  </a:ext>
                </a:extLst>
              </a:tr>
              <a:tr h="0">
                <a:tc gridSpan="2">
                  <a:txBody>
                    <a:bodyPr/>
                    <a:lstStyle/>
                    <a:p>
                      <a:r>
                        <a:rPr lang="en-US" sz="1100" b="1" dirty="0">
                          <a:latin typeface="Arial" panose="020B0604020202020204" pitchFamily="34" charset="0"/>
                          <a:cs typeface="Arial" panose="020B0604020202020204" pitchFamily="34" charset="0"/>
                        </a:rPr>
                        <a:t>Student Name:</a:t>
                      </a:r>
                    </a:p>
                  </a:txBody>
                  <a:tcPr anchor="ctr">
                    <a:solidFill>
                      <a:schemeClr val="bg1">
                        <a:lumMod val="85000"/>
                      </a:schemeClr>
                    </a:solidFill>
                  </a:tcPr>
                </a:tc>
                <a:tc hMerge="1">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endParaRPr lang="en-US" sz="1200" dirty="0"/>
                    </a:p>
                  </a:txBody>
                  <a:tcPr anchor="ctr"/>
                </a:tc>
                <a:tc gridSpan="4">
                  <a:txBody>
                    <a:bodyPr/>
                    <a:lstStyle/>
                    <a:p>
                      <a:endParaRPr lang="en-US" sz="1100" dirty="0">
                        <a:latin typeface="Arial" panose="020B0604020202020204" pitchFamily="34" charset="0"/>
                        <a:cs typeface="Arial" panose="020B0604020202020204" pitchFamily="34" charset="0"/>
                      </a:endParaRPr>
                    </a:p>
                  </a:txBody>
                  <a:tcPr anchor="ctr"/>
                </a:tc>
                <a:tc hMerge="1">
                  <a:txBody>
                    <a:bodyPr/>
                    <a:lstStyle/>
                    <a:p>
                      <a:endParaRPr lang="en-US"/>
                    </a:p>
                  </a:txBody>
                  <a:tcPr/>
                </a:tc>
                <a:tc hMerge="1">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endParaRPr lang="en-US" sz="1400" dirty="0"/>
                    </a:p>
                  </a:txBody>
                  <a:tcPr anchor="ctr"/>
                </a:tc>
                <a:tc hMerge="1">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endParaRPr lang="en-US" sz="11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219073830"/>
                  </a:ext>
                </a:extLst>
              </a:tr>
              <a:tr h="0">
                <a:tc gridSpan="2">
                  <a:txBody>
                    <a:bodyPr/>
                    <a:lstStyle/>
                    <a:p>
                      <a:r>
                        <a:rPr lang="en-US" sz="1100" b="1" dirty="0">
                          <a:latin typeface="Arial" panose="020B0604020202020204" pitchFamily="34" charset="0"/>
                          <a:cs typeface="Arial" panose="020B0604020202020204" pitchFamily="34" charset="0"/>
                        </a:rPr>
                        <a:t>Student Name:</a:t>
                      </a:r>
                    </a:p>
                  </a:txBody>
                  <a:tcPr anchor="ctr">
                    <a:solidFill>
                      <a:schemeClr val="bg1">
                        <a:lumMod val="85000"/>
                      </a:schemeClr>
                    </a:solidFill>
                  </a:tcPr>
                </a:tc>
                <a:tc hMerge="1">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endParaRPr lang="en-US" sz="1200" dirty="0"/>
                    </a:p>
                  </a:txBody>
                  <a:tcPr anchor="ctr"/>
                </a:tc>
                <a:tc gridSpan="4">
                  <a:txBody>
                    <a:bodyPr/>
                    <a:lstStyle/>
                    <a:p>
                      <a:endParaRPr lang="en-US" sz="1100" dirty="0">
                        <a:latin typeface="Arial" panose="020B0604020202020204" pitchFamily="34" charset="0"/>
                        <a:cs typeface="Arial" panose="020B0604020202020204" pitchFamily="34" charset="0"/>
                      </a:endParaRPr>
                    </a:p>
                  </a:txBody>
                  <a:tcPr anchor="ctr"/>
                </a:tc>
                <a:tc hMerge="1">
                  <a:txBody>
                    <a:bodyPr/>
                    <a:lstStyle/>
                    <a:p>
                      <a:endParaRPr lang="en-US"/>
                    </a:p>
                  </a:txBody>
                  <a:tcPr/>
                </a:tc>
                <a:tc hMerge="1">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endParaRPr lang="en-US" sz="1400" dirty="0"/>
                    </a:p>
                  </a:txBody>
                  <a:tcPr anchor="ctr"/>
                </a:tc>
                <a:tc hMerge="1">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endParaRPr lang="en-US" sz="11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447070181"/>
                  </a:ext>
                </a:extLst>
              </a:tr>
            </a:tbl>
          </a:graphicData>
        </a:graphic>
      </p:graphicFrame>
      <p:sp>
        <p:nvSpPr>
          <p:cNvPr id="9" name="TextBox 8">
            <a:extLst>
              <a:ext uri="{FF2B5EF4-FFF2-40B4-BE49-F238E27FC236}">
                <a16:creationId xmlns:a16="http://schemas.microsoft.com/office/drawing/2014/main" id="{EE3DFEBB-5CF9-8E7D-5C64-DC16EE63A6EF}"/>
              </a:ext>
            </a:extLst>
          </p:cNvPr>
          <p:cNvSpPr txBox="1"/>
          <p:nvPr/>
        </p:nvSpPr>
        <p:spPr>
          <a:xfrm>
            <a:off x="3029829" y="1666213"/>
            <a:ext cx="126193" cy="151014"/>
          </a:xfrm>
          <a:prstGeom prst="rect">
            <a:avLst/>
          </a:prstGeom>
          <a:solidFill>
            <a:schemeClr val="bg1"/>
          </a:solidFill>
          <a:ln>
            <a:solidFill>
              <a:schemeClr val="accent1"/>
            </a:solidFill>
          </a:ln>
        </p:spPr>
        <p:txBody>
          <a:bodyPr wrap="square" rtlCol="0">
            <a:spAutoFit/>
          </a:bodyPr>
          <a:lstStyle/>
          <a:p>
            <a:endParaRPr lang="en-US" dirty="0"/>
          </a:p>
        </p:txBody>
      </p:sp>
      <p:graphicFrame>
        <p:nvGraphicFramePr>
          <p:cNvPr id="12" name="Table 8">
            <a:extLst>
              <a:ext uri="{FF2B5EF4-FFF2-40B4-BE49-F238E27FC236}">
                <a16:creationId xmlns:a16="http://schemas.microsoft.com/office/drawing/2014/main" id="{35A557AA-48DC-CAE5-50F6-AD143B1B3D19}"/>
              </a:ext>
            </a:extLst>
          </p:cNvPr>
          <p:cNvGraphicFramePr>
            <a:graphicFrameLocks noGrp="1"/>
          </p:cNvGraphicFramePr>
          <p:nvPr>
            <p:extLst>
              <p:ext uri="{D42A27DB-BD31-4B8C-83A1-F6EECF244321}">
                <p14:modId xmlns:p14="http://schemas.microsoft.com/office/powerpoint/2010/main" val="2929231481"/>
              </p:ext>
            </p:extLst>
          </p:nvPr>
        </p:nvGraphicFramePr>
        <p:xfrm>
          <a:off x="485875" y="2415368"/>
          <a:ext cx="4648015" cy="4450080"/>
        </p:xfrm>
        <a:graphic>
          <a:graphicData uri="http://schemas.openxmlformats.org/drawingml/2006/table">
            <a:tbl>
              <a:tblPr firstRow="1" bandRow="1">
                <a:tableStyleId>{5940675A-B579-460E-94D1-54222C63F5DA}</a:tableStyleId>
              </a:tblPr>
              <a:tblGrid>
                <a:gridCol w="4648015">
                  <a:extLst>
                    <a:ext uri="{9D8B030D-6E8A-4147-A177-3AD203B41FA5}">
                      <a16:colId xmlns:a16="http://schemas.microsoft.com/office/drawing/2014/main" val="3226830183"/>
                    </a:ext>
                  </a:extLst>
                </a:gridCol>
              </a:tblGrid>
              <a:tr h="0">
                <a:tc>
                  <a:txBody>
                    <a:bodyPr/>
                    <a:lstStyle/>
                    <a:p>
                      <a:r>
                        <a:rPr lang="en-US" sz="1200" b="1" dirty="0"/>
                        <a:t>1. I fully support the school’s mission. (Check here): </a:t>
                      </a:r>
                    </a:p>
                  </a:txBody>
                  <a:tcPr anchor="ctr">
                    <a:solidFill>
                      <a:schemeClr val="bg1">
                        <a:lumMod val="85000"/>
                      </a:schemeClr>
                    </a:solidFill>
                  </a:tcPr>
                </a:tc>
                <a:extLst>
                  <a:ext uri="{0D108BD9-81ED-4DB2-BD59-A6C34878D82A}">
                    <a16:rowId xmlns:a16="http://schemas.microsoft.com/office/drawing/2014/main" val="1603988234"/>
                  </a:ext>
                </a:extLst>
              </a:tr>
              <a:tr h="0">
                <a:tc>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r>
                        <a:rPr lang="en-US" sz="1200" b="1" dirty="0"/>
                        <a:t>2. I agree with the school’s Statement of Faith. (Check here): </a:t>
                      </a:r>
                    </a:p>
                  </a:txBody>
                  <a:tcPr anchor="ctr">
                    <a:solidFill>
                      <a:schemeClr val="bg1">
                        <a:lumMod val="85000"/>
                      </a:schemeClr>
                    </a:solidFill>
                  </a:tcPr>
                </a:tc>
                <a:extLst>
                  <a:ext uri="{0D108BD9-81ED-4DB2-BD59-A6C34878D82A}">
                    <a16:rowId xmlns:a16="http://schemas.microsoft.com/office/drawing/2014/main" val="3374605175"/>
                  </a:ext>
                </a:extLst>
              </a:tr>
              <a:tr h="0">
                <a:tc>
                  <a:txBody>
                    <a:bodyPr/>
                    <a:lstStyle/>
                    <a:p>
                      <a:r>
                        <a:rPr lang="en-US" sz="1200" b="1" dirty="0"/>
                        <a:t>3. Why would you like to serve on the VCA Parent Leadership Team?</a:t>
                      </a:r>
                    </a:p>
                  </a:txBody>
                  <a:tcPr anchor="ctr">
                    <a:solidFill>
                      <a:schemeClr val="bg1">
                        <a:lumMod val="85000"/>
                      </a:schemeClr>
                    </a:solidFill>
                  </a:tcPr>
                </a:tc>
                <a:extLst>
                  <a:ext uri="{0D108BD9-81ED-4DB2-BD59-A6C34878D82A}">
                    <a16:rowId xmlns:a16="http://schemas.microsoft.com/office/drawing/2014/main" val="2756016274"/>
                  </a:ext>
                </a:extLst>
              </a:tr>
              <a:tr h="0">
                <a:tc>
                  <a:txBody>
                    <a:bodyPr/>
                    <a:lstStyle/>
                    <a:p>
                      <a:r>
                        <a:rPr lang="en-US" sz="1200" b="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txBody>
                  <a:tcPr anchor="ctr">
                    <a:solidFill>
                      <a:schemeClr val="bg1"/>
                    </a:solidFill>
                  </a:tcPr>
                </a:tc>
                <a:extLst>
                  <a:ext uri="{0D108BD9-81ED-4DB2-BD59-A6C34878D82A}">
                    <a16:rowId xmlns:a16="http://schemas.microsoft.com/office/drawing/2014/main" val="2371798159"/>
                  </a:ext>
                </a:extLst>
              </a:tr>
              <a:tr h="0">
                <a:tc>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r>
                        <a:rPr lang="en-US" sz="1200" b="1" dirty="0"/>
                        <a:t>4. What are two areas that you would recommend for improvement or change at VCA?</a:t>
                      </a:r>
                    </a:p>
                  </a:txBody>
                  <a:tcPr anchor="ctr">
                    <a:solidFill>
                      <a:schemeClr val="bg1">
                        <a:lumMod val="85000"/>
                      </a:schemeClr>
                    </a:solidFill>
                  </a:tcPr>
                </a:tc>
                <a:extLst>
                  <a:ext uri="{0D108BD9-81ED-4DB2-BD59-A6C34878D82A}">
                    <a16:rowId xmlns:a16="http://schemas.microsoft.com/office/drawing/2014/main" val="2203878256"/>
                  </a:ext>
                </a:extLst>
              </a:tr>
              <a:tr h="0">
                <a:tc>
                  <a:txBody>
                    <a:bodyPr/>
                    <a:lstStyle/>
                    <a:p>
                      <a:pPr marL="228600" marR="0" lvl="0" indent="-228600" algn="l" defTabSz="525780" rtl="0" eaLnBrk="1" fontAlgn="auto" latinLnBrk="0" hangingPunct="1">
                        <a:lnSpc>
                          <a:spcPct val="100000"/>
                        </a:lnSpc>
                        <a:spcBef>
                          <a:spcPts val="0"/>
                        </a:spcBef>
                        <a:spcAft>
                          <a:spcPts val="0"/>
                        </a:spcAft>
                        <a:buClrTx/>
                        <a:buSzTx/>
                        <a:buFontTx/>
                        <a:buAutoNum type="arabicPeriod"/>
                        <a:tabLst/>
                        <a:defRPr/>
                      </a:pPr>
                      <a:r>
                        <a:rPr lang="en-US" sz="1200" b="0" dirty="0"/>
                        <a:t>______________________________________________________________________________________________________________</a:t>
                      </a:r>
                    </a:p>
                    <a:p>
                      <a:pPr marL="228600" marR="0" lvl="0" indent="-228600" algn="l" defTabSz="525780" rtl="0" eaLnBrk="1" fontAlgn="auto" latinLnBrk="0" hangingPunct="1">
                        <a:lnSpc>
                          <a:spcPct val="100000"/>
                        </a:lnSpc>
                        <a:spcBef>
                          <a:spcPts val="0"/>
                        </a:spcBef>
                        <a:spcAft>
                          <a:spcPts val="0"/>
                        </a:spcAft>
                        <a:buClrTx/>
                        <a:buSzTx/>
                        <a:buFontTx/>
                        <a:buAutoNum type="arabicPeriod"/>
                        <a:tabLst/>
                        <a:defRPr/>
                      </a:pPr>
                      <a:r>
                        <a:rPr lang="en-US" sz="1200" b="0" dirty="0"/>
                        <a:t>______________________________________________________________________________________________________________</a:t>
                      </a:r>
                    </a:p>
                  </a:txBody>
                  <a:tcPr anchor="ctr">
                    <a:solidFill>
                      <a:schemeClr val="bg1"/>
                    </a:solidFill>
                  </a:tcPr>
                </a:tc>
                <a:extLst>
                  <a:ext uri="{0D108BD9-81ED-4DB2-BD59-A6C34878D82A}">
                    <a16:rowId xmlns:a16="http://schemas.microsoft.com/office/drawing/2014/main" val="852489967"/>
                  </a:ext>
                </a:extLst>
              </a:tr>
              <a:tr h="0">
                <a:tc>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r>
                        <a:rPr lang="en-US" sz="1200" b="1" dirty="0"/>
                        <a:t>5.  Please add any additional information that would be helpful?</a:t>
                      </a:r>
                    </a:p>
                  </a:txBody>
                  <a:tcPr anchor="ctr">
                    <a:solidFill>
                      <a:schemeClr val="bg1">
                        <a:lumMod val="85000"/>
                      </a:schemeClr>
                    </a:solidFill>
                  </a:tcPr>
                </a:tc>
                <a:extLst>
                  <a:ext uri="{0D108BD9-81ED-4DB2-BD59-A6C34878D82A}">
                    <a16:rowId xmlns:a16="http://schemas.microsoft.com/office/drawing/2014/main" val="371856619"/>
                  </a:ext>
                </a:extLst>
              </a:tr>
              <a:tr h="0">
                <a:tc>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r>
                        <a:rPr lang="en-US" sz="1200" b="0" dirty="0"/>
                        <a:t>________________________________________________________________________________________________________________________________________________________________________________________________________________________________________</a:t>
                      </a:r>
                    </a:p>
                  </a:txBody>
                  <a:tcPr anchor="ctr">
                    <a:solidFill>
                      <a:schemeClr val="bg1"/>
                    </a:solidFill>
                  </a:tcPr>
                </a:tc>
                <a:extLst>
                  <a:ext uri="{0D108BD9-81ED-4DB2-BD59-A6C34878D82A}">
                    <a16:rowId xmlns:a16="http://schemas.microsoft.com/office/drawing/2014/main" val="840748742"/>
                  </a:ext>
                </a:extLst>
              </a:tr>
              <a:tr h="0">
                <a:tc>
                  <a:txBody>
                    <a:bodyPr/>
                    <a:lstStyle/>
                    <a:p>
                      <a:pPr marL="0" marR="0" lvl="0" indent="0" algn="l" defTabSz="525780" rtl="0" eaLnBrk="1" fontAlgn="auto" latinLnBrk="0" hangingPunct="1">
                        <a:lnSpc>
                          <a:spcPct val="100000"/>
                        </a:lnSpc>
                        <a:spcBef>
                          <a:spcPts val="0"/>
                        </a:spcBef>
                        <a:spcAft>
                          <a:spcPts val="0"/>
                        </a:spcAft>
                        <a:buClrTx/>
                        <a:buSzTx/>
                        <a:buFontTx/>
                        <a:buNone/>
                        <a:tabLst/>
                        <a:defRPr/>
                      </a:pPr>
                      <a:r>
                        <a:rPr lang="en-US" sz="1000" b="1" dirty="0"/>
                        <a:t>Contact Kirk Sievert with questions: Cell/Text: 952-693-8896, </a:t>
                      </a:r>
                      <a:r>
                        <a:rPr lang="en-US" sz="1000" b="1" dirty="0">
                          <a:hlinkClick r:id="rId2"/>
                        </a:rPr>
                        <a:t>kirksieve@gmail.com</a:t>
                      </a:r>
                      <a:endParaRPr lang="en-US" sz="1000" b="1" dirty="0"/>
                    </a:p>
                  </a:txBody>
                  <a:tcPr anchor="ctr">
                    <a:solidFill>
                      <a:schemeClr val="bg1">
                        <a:lumMod val="85000"/>
                      </a:schemeClr>
                    </a:solidFill>
                  </a:tcPr>
                </a:tc>
                <a:extLst>
                  <a:ext uri="{0D108BD9-81ED-4DB2-BD59-A6C34878D82A}">
                    <a16:rowId xmlns:a16="http://schemas.microsoft.com/office/drawing/2014/main" val="1475814766"/>
                  </a:ext>
                </a:extLst>
              </a:tr>
            </a:tbl>
          </a:graphicData>
        </a:graphic>
      </p:graphicFrame>
      <p:sp>
        <p:nvSpPr>
          <p:cNvPr id="14" name="TextBox 13">
            <a:extLst>
              <a:ext uri="{FF2B5EF4-FFF2-40B4-BE49-F238E27FC236}">
                <a16:creationId xmlns:a16="http://schemas.microsoft.com/office/drawing/2014/main" id="{91EC73D2-15ED-91C5-FD27-485CF0FA38B3}"/>
              </a:ext>
            </a:extLst>
          </p:cNvPr>
          <p:cNvSpPr txBox="1"/>
          <p:nvPr/>
        </p:nvSpPr>
        <p:spPr>
          <a:xfrm>
            <a:off x="3755202" y="1666213"/>
            <a:ext cx="126193" cy="151014"/>
          </a:xfrm>
          <a:prstGeom prst="rect">
            <a:avLst/>
          </a:prstGeom>
          <a:solidFill>
            <a:schemeClr val="bg1"/>
          </a:solidFill>
          <a:ln>
            <a:solidFill>
              <a:schemeClr val="accent1"/>
            </a:solidFill>
          </a:ln>
        </p:spPr>
        <p:txBody>
          <a:bodyPr wrap="square" rtlCol="0">
            <a:spAutoFit/>
          </a:bodyPr>
          <a:lstStyle/>
          <a:p>
            <a:endParaRPr lang="en-US" dirty="0"/>
          </a:p>
        </p:txBody>
      </p:sp>
      <p:sp>
        <p:nvSpPr>
          <p:cNvPr id="3" name="TextBox 2">
            <a:extLst>
              <a:ext uri="{FF2B5EF4-FFF2-40B4-BE49-F238E27FC236}">
                <a16:creationId xmlns:a16="http://schemas.microsoft.com/office/drawing/2014/main" id="{5EFDCEAF-8AA5-C85A-D9EB-53DAF4536DC6}"/>
              </a:ext>
            </a:extLst>
          </p:cNvPr>
          <p:cNvSpPr txBox="1"/>
          <p:nvPr/>
        </p:nvSpPr>
        <p:spPr>
          <a:xfrm>
            <a:off x="3881395" y="2476369"/>
            <a:ext cx="126193" cy="151014"/>
          </a:xfrm>
          <a:prstGeom prst="rect">
            <a:avLst/>
          </a:prstGeom>
          <a:solidFill>
            <a:schemeClr val="bg1"/>
          </a:solidFill>
          <a:ln>
            <a:solidFill>
              <a:schemeClr val="accent1"/>
            </a:solidFill>
          </a:ln>
        </p:spPr>
        <p:txBody>
          <a:bodyPr wrap="square" rtlCol="0">
            <a:spAutoFit/>
          </a:bodyPr>
          <a:lstStyle/>
          <a:p>
            <a:endParaRPr lang="en-US" dirty="0"/>
          </a:p>
        </p:txBody>
      </p:sp>
      <p:sp>
        <p:nvSpPr>
          <p:cNvPr id="4" name="TextBox 3">
            <a:extLst>
              <a:ext uri="{FF2B5EF4-FFF2-40B4-BE49-F238E27FC236}">
                <a16:creationId xmlns:a16="http://schemas.microsoft.com/office/drawing/2014/main" id="{192741DA-3EF7-9702-46C6-FDBDC0DA3866}"/>
              </a:ext>
            </a:extLst>
          </p:cNvPr>
          <p:cNvSpPr txBox="1"/>
          <p:nvPr/>
        </p:nvSpPr>
        <p:spPr>
          <a:xfrm>
            <a:off x="4436967" y="2740430"/>
            <a:ext cx="126193" cy="151014"/>
          </a:xfrm>
          <a:prstGeom prst="rect">
            <a:avLst/>
          </a:prstGeom>
          <a:solidFill>
            <a:schemeClr val="bg1"/>
          </a:solidFill>
          <a:ln>
            <a:solidFill>
              <a:schemeClr val="accent1"/>
            </a:solidFill>
          </a:ln>
        </p:spPr>
        <p:txBody>
          <a:bodyPr wrap="square" rtlCol="0">
            <a:spAutoFit/>
          </a:bodyPr>
          <a:lstStyle/>
          <a:p>
            <a:endParaRPr lang="en-US" dirty="0"/>
          </a:p>
        </p:txBody>
      </p:sp>
      <p:graphicFrame>
        <p:nvGraphicFramePr>
          <p:cNvPr id="5" name="Table 4">
            <a:extLst>
              <a:ext uri="{FF2B5EF4-FFF2-40B4-BE49-F238E27FC236}">
                <a16:creationId xmlns:a16="http://schemas.microsoft.com/office/drawing/2014/main" id="{AB2C253C-CC97-A53C-F9C5-5FA43FD1B3FD}"/>
              </a:ext>
            </a:extLst>
          </p:cNvPr>
          <p:cNvGraphicFramePr>
            <a:graphicFrameLocks noGrp="1"/>
          </p:cNvGraphicFramePr>
          <p:nvPr>
            <p:extLst>
              <p:ext uri="{D42A27DB-BD31-4B8C-83A1-F6EECF244321}">
                <p14:modId xmlns:p14="http://schemas.microsoft.com/office/powerpoint/2010/main" val="3714851587"/>
              </p:ext>
            </p:extLst>
          </p:nvPr>
        </p:nvGraphicFramePr>
        <p:xfrm>
          <a:off x="3512346" y="609312"/>
          <a:ext cx="1609456" cy="228600"/>
        </p:xfrm>
        <a:graphic>
          <a:graphicData uri="http://schemas.openxmlformats.org/drawingml/2006/table">
            <a:tbl>
              <a:tblPr firstRow="1" bandRow="1">
                <a:tableStyleId>{5940675A-B579-460E-94D1-54222C63F5DA}</a:tableStyleId>
              </a:tblPr>
              <a:tblGrid>
                <a:gridCol w="581891">
                  <a:extLst>
                    <a:ext uri="{9D8B030D-6E8A-4147-A177-3AD203B41FA5}">
                      <a16:colId xmlns:a16="http://schemas.microsoft.com/office/drawing/2014/main" val="1558997699"/>
                    </a:ext>
                  </a:extLst>
                </a:gridCol>
                <a:gridCol w="1027565">
                  <a:extLst>
                    <a:ext uri="{9D8B030D-6E8A-4147-A177-3AD203B41FA5}">
                      <a16:colId xmlns:a16="http://schemas.microsoft.com/office/drawing/2014/main" val="3561279659"/>
                    </a:ext>
                  </a:extLst>
                </a:gridCol>
              </a:tblGrid>
              <a:tr h="0">
                <a:tc>
                  <a:txBody>
                    <a:bodyPr/>
                    <a:lstStyle/>
                    <a:p>
                      <a:pPr algn="ctr"/>
                      <a:r>
                        <a:rPr lang="en-US" sz="900" b="1" dirty="0">
                          <a:latin typeface="Arial" panose="020B0604020202020204" pitchFamily="34" charset="0"/>
                          <a:cs typeface="Arial" panose="020B0604020202020204" pitchFamily="34" charset="0"/>
                        </a:rPr>
                        <a:t>Date</a:t>
                      </a:r>
                    </a:p>
                  </a:txBody>
                  <a:tcPr anchor="ctr">
                    <a:solidFill>
                      <a:schemeClr val="bg1">
                        <a:lumMod val="85000"/>
                      </a:schemeClr>
                    </a:solidFill>
                  </a:tcPr>
                </a:tc>
                <a:tc>
                  <a:txBody>
                    <a:bodyPr/>
                    <a:lstStyle/>
                    <a:p>
                      <a:pPr algn="ctr"/>
                      <a:r>
                        <a:rPr lang="en-US" sz="900" dirty="0">
                          <a:latin typeface="Arial" panose="020B0604020202020204" pitchFamily="34" charset="0"/>
                          <a:cs typeface="Arial" panose="020B0604020202020204" pitchFamily="34" charset="0"/>
                        </a:rPr>
                        <a:t>____/____/2023</a:t>
                      </a:r>
                    </a:p>
                  </a:txBody>
                  <a:tcPr anchor="ctr"/>
                </a:tc>
                <a:extLst>
                  <a:ext uri="{0D108BD9-81ED-4DB2-BD59-A6C34878D82A}">
                    <a16:rowId xmlns:a16="http://schemas.microsoft.com/office/drawing/2014/main" val="1155716095"/>
                  </a:ext>
                </a:extLst>
              </a:tr>
            </a:tbl>
          </a:graphicData>
        </a:graphic>
      </p:graphicFrame>
    </p:spTree>
    <p:extLst>
      <p:ext uri="{BB962C8B-B14F-4D97-AF65-F5344CB8AC3E}">
        <p14:creationId xmlns:p14="http://schemas.microsoft.com/office/powerpoint/2010/main" val="42521955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49114</TotalTime>
  <Words>418</Words>
  <Application>Microsoft Office PowerPoint</Application>
  <PresentationFormat>Custom</PresentationFormat>
  <Paragraphs>33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VCA Parent Leadership Team Application</vt:lpstr>
      <vt:lpstr>VCA Parent Leadership Team 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 Sievert</dc:creator>
  <cp:lastModifiedBy>Kirk Sievert</cp:lastModifiedBy>
  <cp:revision>12</cp:revision>
  <cp:lastPrinted>2023-08-07T19:53:20Z</cp:lastPrinted>
  <dcterms:created xsi:type="dcterms:W3CDTF">2020-08-03T21:27:29Z</dcterms:created>
  <dcterms:modified xsi:type="dcterms:W3CDTF">2023-08-07T20:47:39Z</dcterms:modified>
</cp:coreProperties>
</file>